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jpeg" ContentType="image/jpeg"/>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 id="2147483772" r:id="rId2"/>
    <p:sldMasterId id="2147483864" r:id="rId3"/>
  </p:sldMasterIdLst>
  <p:notesMasterIdLst>
    <p:notesMasterId r:id="rId24"/>
  </p:notesMasterIdLst>
  <p:handoutMasterIdLst>
    <p:handoutMasterId r:id="rId25"/>
  </p:handoutMasterIdLst>
  <p:sldIdLst>
    <p:sldId id="716" r:id="rId4"/>
    <p:sldId id="733" r:id="rId5"/>
    <p:sldId id="680" r:id="rId6"/>
    <p:sldId id="685" r:id="rId7"/>
    <p:sldId id="717" r:id="rId8"/>
    <p:sldId id="734" r:id="rId9"/>
    <p:sldId id="735" r:id="rId10"/>
    <p:sldId id="743" r:id="rId11"/>
    <p:sldId id="723" r:id="rId12"/>
    <p:sldId id="752" r:id="rId13"/>
    <p:sldId id="745" r:id="rId14"/>
    <p:sldId id="741" r:id="rId15"/>
    <p:sldId id="739" r:id="rId16"/>
    <p:sldId id="749" r:id="rId17"/>
    <p:sldId id="750" r:id="rId18"/>
    <p:sldId id="742" r:id="rId19"/>
    <p:sldId id="720" r:id="rId20"/>
    <p:sldId id="748" r:id="rId21"/>
    <p:sldId id="751" r:id="rId22"/>
    <p:sldId id="622" r:id="rId23"/>
  </p:sldIdLst>
  <p:sldSz cx="12188825" cy="6858000"/>
  <p:notesSz cx="7010400" cy="9296400"/>
  <p:defaultTextStyle>
    <a:defPPr>
      <a:defRPr lang="en-US"/>
    </a:defPPr>
    <a:lvl1pPr marL="0" algn="l" defTabSz="914209" rtl="0" eaLnBrk="1" latinLnBrk="0" hangingPunct="1">
      <a:defRPr sz="1900" kern="1200">
        <a:solidFill>
          <a:schemeClr val="tx1"/>
        </a:solidFill>
        <a:latin typeface="+mn-lt"/>
        <a:ea typeface="+mn-ea"/>
        <a:cs typeface="+mn-cs"/>
      </a:defRPr>
    </a:lvl1pPr>
    <a:lvl2pPr marL="457101" algn="l" defTabSz="914209" rtl="0" eaLnBrk="1" latinLnBrk="0" hangingPunct="1">
      <a:defRPr sz="1900" kern="1200">
        <a:solidFill>
          <a:schemeClr val="tx1"/>
        </a:solidFill>
        <a:latin typeface="+mn-lt"/>
        <a:ea typeface="+mn-ea"/>
        <a:cs typeface="+mn-cs"/>
      </a:defRPr>
    </a:lvl2pPr>
    <a:lvl3pPr marL="914209" algn="l" defTabSz="914209" rtl="0" eaLnBrk="1" latinLnBrk="0" hangingPunct="1">
      <a:defRPr sz="1900" kern="1200">
        <a:solidFill>
          <a:schemeClr val="tx1"/>
        </a:solidFill>
        <a:latin typeface="+mn-lt"/>
        <a:ea typeface="+mn-ea"/>
        <a:cs typeface="+mn-cs"/>
      </a:defRPr>
    </a:lvl3pPr>
    <a:lvl4pPr marL="1371313" algn="l" defTabSz="914209" rtl="0" eaLnBrk="1" latinLnBrk="0" hangingPunct="1">
      <a:defRPr sz="1900" kern="1200">
        <a:solidFill>
          <a:schemeClr val="tx1"/>
        </a:solidFill>
        <a:latin typeface="+mn-lt"/>
        <a:ea typeface="+mn-ea"/>
        <a:cs typeface="+mn-cs"/>
      </a:defRPr>
    </a:lvl4pPr>
    <a:lvl5pPr marL="1828420" algn="l" defTabSz="914209" rtl="0" eaLnBrk="1" latinLnBrk="0" hangingPunct="1">
      <a:defRPr sz="1900" kern="1200">
        <a:solidFill>
          <a:schemeClr val="tx1"/>
        </a:solidFill>
        <a:latin typeface="+mn-lt"/>
        <a:ea typeface="+mn-ea"/>
        <a:cs typeface="+mn-cs"/>
      </a:defRPr>
    </a:lvl5pPr>
    <a:lvl6pPr marL="2285521" algn="l" defTabSz="914209" rtl="0" eaLnBrk="1" latinLnBrk="0" hangingPunct="1">
      <a:defRPr sz="1900" kern="1200">
        <a:solidFill>
          <a:schemeClr val="tx1"/>
        </a:solidFill>
        <a:latin typeface="+mn-lt"/>
        <a:ea typeface="+mn-ea"/>
        <a:cs typeface="+mn-cs"/>
      </a:defRPr>
    </a:lvl6pPr>
    <a:lvl7pPr marL="2742629" algn="l" defTabSz="914209" rtl="0" eaLnBrk="1" latinLnBrk="0" hangingPunct="1">
      <a:defRPr sz="1900" kern="1200">
        <a:solidFill>
          <a:schemeClr val="tx1"/>
        </a:solidFill>
        <a:latin typeface="+mn-lt"/>
        <a:ea typeface="+mn-ea"/>
        <a:cs typeface="+mn-cs"/>
      </a:defRPr>
    </a:lvl7pPr>
    <a:lvl8pPr marL="3199733" algn="l" defTabSz="914209" rtl="0" eaLnBrk="1" latinLnBrk="0" hangingPunct="1">
      <a:defRPr sz="1900" kern="1200">
        <a:solidFill>
          <a:schemeClr val="tx1"/>
        </a:solidFill>
        <a:latin typeface="+mn-lt"/>
        <a:ea typeface="+mn-ea"/>
        <a:cs typeface="+mn-cs"/>
      </a:defRPr>
    </a:lvl8pPr>
    <a:lvl9pPr marL="3656840" algn="l" defTabSz="914209" rtl="0" eaLnBrk="1" latinLnBrk="0" hangingPunct="1">
      <a:defRPr sz="1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bw"/>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7FDA"/>
    <a:srgbClr val="049CE4"/>
    <a:srgbClr val="0563F9"/>
    <a:srgbClr val="0064D2"/>
    <a:srgbClr val="5F5F5F"/>
    <a:srgbClr val="ECECEC"/>
    <a:srgbClr val="0081A4"/>
    <a:srgbClr val="9F2F2F"/>
    <a:srgbClr val="78B8C6"/>
    <a:srgbClr val="D5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668" autoAdjust="0"/>
    <p:restoredTop sz="79555" autoAdjust="0"/>
  </p:normalViewPr>
  <p:slideViewPr>
    <p:cSldViewPr snapToGrid="0" snapToObjects="1">
      <p:cViewPr>
        <p:scale>
          <a:sx n="63" d="100"/>
          <a:sy n="63" d="100"/>
        </p:scale>
        <p:origin x="-80" y="-80"/>
      </p:cViewPr>
      <p:guideLst>
        <p:guide orient="horz" pos="364"/>
        <p:guide orient="horz" pos="3971"/>
        <p:guide orient="horz" pos="2164"/>
        <p:guide orient="horz" pos="1788"/>
        <p:guide orient="horz" pos="1607"/>
        <p:guide pos="3828"/>
        <p:guide pos="7298"/>
        <p:guide pos="437"/>
      </p:guideLst>
    </p:cSldViewPr>
  </p:slideViewPr>
  <p:outlineViewPr>
    <p:cViewPr>
      <p:scale>
        <a:sx n="33" d="100"/>
        <a:sy n="33" d="100"/>
      </p:scale>
      <p:origin x="0" y="0"/>
    </p:cViewPr>
  </p:outlineViewPr>
  <p:notesTextViewPr>
    <p:cViewPr>
      <p:scale>
        <a:sx n="1" d="1"/>
        <a:sy n="1" d="1"/>
      </p:scale>
      <p:origin x="0" y="0"/>
    </p:cViewPr>
  </p:notesTextViewPr>
  <p:sorterViewPr>
    <p:cViewPr>
      <p:scale>
        <a:sx n="46" d="100"/>
        <a:sy n="46" d="100"/>
      </p:scale>
      <p:origin x="0" y="0"/>
    </p:cViewPr>
  </p:sorterViewPr>
  <p:notesViewPr>
    <p:cSldViewPr snapToGrid="0" snapToObjects="1">
      <p:cViewPr>
        <p:scale>
          <a:sx n="100" d="100"/>
          <a:sy n="100" d="100"/>
        </p:scale>
        <p:origin x="-2523" y="-3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notesMaster" Target="notesMasters/notesMaster1.xml"/><Relationship Id="rId25" Type="http://schemas.openxmlformats.org/officeDocument/2006/relationships/handoutMaster" Target="handoutMasters/handout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TextBox 10"/>
          <p:cNvSpPr txBox="1"/>
          <p:nvPr/>
        </p:nvSpPr>
        <p:spPr>
          <a:xfrm>
            <a:off x="467360" y="9123548"/>
            <a:ext cx="1497704" cy="109517"/>
          </a:xfrm>
          <a:prstGeom prst="rect">
            <a:avLst/>
          </a:prstGeom>
          <a:noFill/>
        </p:spPr>
        <p:txBody>
          <a:bodyPr wrap="none" lIns="0" tIns="0" rIns="0" bIns="0" rtlCol="0">
            <a:spAutoFit/>
          </a:bodyPr>
          <a:lstStyle/>
          <a:p>
            <a:r>
              <a:rPr lang="en-US" sz="700" dirty="0">
                <a:solidFill>
                  <a:schemeClr val="bg1">
                    <a:lumMod val="75000"/>
                  </a:schemeClr>
                </a:solidFill>
                <a:latin typeface="+mj-lt"/>
              </a:rPr>
              <a:t>Copyright 2013 Duarte Inc. Confidential.</a:t>
            </a:r>
          </a:p>
        </p:txBody>
      </p:sp>
      <p:sp>
        <p:nvSpPr>
          <p:cNvPr id="12" name="TextBox 11"/>
          <p:cNvSpPr txBox="1"/>
          <p:nvPr/>
        </p:nvSpPr>
        <p:spPr>
          <a:xfrm>
            <a:off x="6437732" y="9123548"/>
            <a:ext cx="108149" cy="109517"/>
          </a:xfrm>
          <a:prstGeom prst="rect">
            <a:avLst/>
          </a:prstGeom>
          <a:noFill/>
        </p:spPr>
        <p:txBody>
          <a:bodyPr wrap="none" lIns="0" tIns="0" rIns="0" bIns="0" rtlCol="0">
            <a:spAutoFit/>
          </a:bodyPr>
          <a:lstStyle/>
          <a:p>
            <a:pPr algn="r"/>
            <a:fld id="{342FB9F6-3526-4818-B864-6624DDD159B3}" type="slidenum">
              <a:rPr lang="en-US" sz="700">
                <a:solidFill>
                  <a:schemeClr val="bg1">
                    <a:lumMod val="75000"/>
                  </a:schemeClr>
                </a:solidFill>
                <a:latin typeface="+mj-lt"/>
              </a:rPr>
              <a:t>‹#›</a:t>
            </a:fld>
            <a:endParaRPr lang="en-US" sz="700" dirty="0">
              <a:solidFill>
                <a:schemeClr val="bg1">
                  <a:lumMod val="75000"/>
                </a:schemeClr>
              </a:solidFill>
              <a:latin typeface="+mj-lt"/>
            </a:endParaRPr>
          </a:p>
        </p:txBody>
      </p:sp>
    </p:spTree>
    <p:extLst>
      <p:ext uri="{BB962C8B-B14F-4D97-AF65-F5344CB8AC3E}">
        <p14:creationId xmlns:p14="http://schemas.microsoft.com/office/powerpoint/2010/main" val="218165060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tiff>
</file>

<file path=ppt/media/image19.png>
</file>

<file path=ppt/media/image2.png>
</file>

<file path=ppt/media/image20.png>
</file>

<file path=ppt/media/image21.png>
</file>

<file path=ppt/media/image22.png>
</file>

<file path=ppt/media/image23.png>
</file>

<file path=ppt/media/image24.png>
</file>

<file path=ppt/media/image26.png>
</file>

<file path=ppt/media/image3.png>
</file>

<file path=ppt/media/image32.png>
</file>

<file path=ppt/media/image33.png>
</file>

<file path=ppt/media/image34.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407988" y="1093788"/>
            <a:ext cx="6194425"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391089" y="4929030"/>
            <a:ext cx="6228222" cy="3670141"/>
          </a:xfrm>
          <a:prstGeom prst="rect">
            <a:avLst/>
          </a:prstGeom>
        </p:spPr>
        <p:txBody>
          <a:bodyPr vert="horz" lIns="93177" tIns="46589" rIns="93177" bIns="46589"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Box 12"/>
          <p:cNvSpPr txBox="1"/>
          <p:nvPr/>
        </p:nvSpPr>
        <p:spPr>
          <a:xfrm>
            <a:off x="467360" y="9123546"/>
            <a:ext cx="1356781" cy="93872"/>
          </a:xfrm>
          <a:prstGeom prst="rect">
            <a:avLst/>
          </a:prstGeom>
          <a:noFill/>
        </p:spPr>
        <p:txBody>
          <a:bodyPr wrap="none" lIns="0" tIns="0" rIns="0" bIns="0" rtlCol="0">
            <a:spAutoFit/>
          </a:bodyPr>
          <a:lstStyle/>
          <a:p>
            <a:r>
              <a:rPr lang="en-US" sz="600" dirty="0" smtClean="0">
                <a:solidFill>
                  <a:schemeClr val="bg1">
                    <a:lumMod val="75000"/>
                  </a:schemeClr>
                </a:solidFill>
                <a:latin typeface="+mj-lt"/>
              </a:rPr>
              <a:t>Copyright 2013 Duarte Inc. Confidential.</a:t>
            </a:r>
            <a:endParaRPr lang="en-US" sz="600" dirty="0">
              <a:solidFill>
                <a:schemeClr val="bg1">
                  <a:lumMod val="75000"/>
                </a:schemeClr>
              </a:solidFill>
              <a:latin typeface="+mj-lt"/>
            </a:endParaRPr>
          </a:p>
        </p:txBody>
      </p:sp>
      <p:sp>
        <p:nvSpPr>
          <p:cNvPr id="14" name="TextBox 13"/>
          <p:cNvSpPr txBox="1"/>
          <p:nvPr/>
        </p:nvSpPr>
        <p:spPr>
          <a:xfrm>
            <a:off x="6447752" y="9123546"/>
            <a:ext cx="78654" cy="93872"/>
          </a:xfrm>
          <a:prstGeom prst="rect">
            <a:avLst/>
          </a:prstGeom>
          <a:noFill/>
        </p:spPr>
        <p:txBody>
          <a:bodyPr wrap="none" lIns="0" tIns="0" rIns="0" bIns="0" rtlCol="0">
            <a:spAutoFit/>
          </a:bodyPr>
          <a:lstStyle/>
          <a:p>
            <a:pPr algn="r"/>
            <a:fld id="{342FB9F6-3526-4818-B864-6624DDD159B3}" type="slidenum">
              <a:rPr lang="en-US" sz="600" smtClean="0">
                <a:solidFill>
                  <a:schemeClr val="bg1">
                    <a:lumMod val="75000"/>
                  </a:schemeClr>
                </a:solidFill>
                <a:latin typeface="+mj-lt"/>
              </a:rPr>
              <a:t>‹#›</a:t>
            </a:fld>
            <a:endParaRPr lang="en-US" sz="600" dirty="0">
              <a:solidFill>
                <a:schemeClr val="bg1">
                  <a:lumMod val="75000"/>
                </a:schemeClr>
              </a:solidFill>
              <a:latin typeface="+mj-lt"/>
            </a:endParaRPr>
          </a:p>
        </p:txBody>
      </p:sp>
    </p:spTree>
    <p:extLst>
      <p:ext uri="{BB962C8B-B14F-4D97-AF65-F5344CB8AC3E}">
        <p14:creationId xmlns:p14="http://schemas.microsoft.com/office/powerpoint/2010/main" val="2381874313"/>
      </p:ext>
    </p:extLst>
  </p:cSld>
  <p:clrMap bg1="lt1" tx1="dk1" bg2="lt2" tx2="dk2" accent1="accent1" accent2="accent2" accent3="accent3" accent4="accent4" accent5="accent5" accent6="accent6" hlink="hlink" folHlink="folHlink"/>
  <p:notesStyle>
    <a:lvl1pPr marL="114279" indent="-114279" algn="l" defTabSz="914209" rtl="0" eaLnBrk="1" latinLnBrk="0" hangingPunct="1">
      <a:lnSpc>
        <a:spcPct val="85000"/>
      </a:lnSpc>
      <a:spcBef>
        <a:spcPts val="800"/>
      </a:spcBef>
      <a:spcAft>
        <a:spcPts val="200"/>
      </a:spcAft>
      <a:buFont typeface="Arial" pitchFamily="34" charset="0"/>
      <a:buChar char="•"/>
      <a:defRPr sz="1200" kern="1200">
        <a:solidFill>
          <a:schemeClr val="bg1">
            <a:lumMod val="50000"/>
          </a:schemeClr>
        </a:solidFill>
        <a:latin typeface="+mj-lt"/>
        <a:ea typeface="+mn-ea"/>
        <a:cs typeface="+mn-cs"/>
      </a:defRPr>
    </a:lvl1pPr>
    <a:lvl2pPr marL="228553" indent="-114279" algn="l" defTabSz="914209" rtl="0" eaLnBrk="1" latinLnBrk="0" hangingPunct="1">
      <a:lnSpc>
        <a:spcPct val="85000"/>
      </a:lnSpc>
      <a:spcAft>
        <a:spcPts val="200"/>
      </a:spcAft>
      <a:buFont typeface="Arial" pitchFamily="34" charset="0"/>
      <a:buChar char="•"/>
      <a:defRPr sz="1100" kern="1200">
        <a:solidFill>
          <a:schemeClr val="bg1">
            <a:lumMod val="50000"/>
          </a:schemeClr>
        </a:solidFill>
        <a:latin typeface="Franklin Gothic Book" pitchFamily="34" charset="0"/>
        <a:ea typeface="+mn-ea"/>
        <a:cs typeface="+mn-cs"/>
      </a:defRPr>
    </a:lvl2pPr>
    <a:lvl3pPr marL="342829" indent="-114279" algn="l" defTabSz="914209" rtl="0" eaLnBrk="1" latinLnBrk="0" hangingPunct="1">
      <a:lnSpc>
        <a:spcPct val="85000"/>
      </a:lnSpc>
      <a:spcAft>
        <a:spcPts val="200"/>
      </a:spcAft>
      <a:buFont typeface="Arial" pitchFamily="34" charset="0"/>
      <a:buChar char="•"/>
      <a:defRPr sz="1100" kern="1200">
        <a:solidFill>
          <a:schemeClr val="bg1">
            <a:lumMod val="50000"/>
          </a:schemeClr>
        </a:solidFill>
        <a:latin typeface="Franklin Gothic Book" pitchFamily="34" charset="0"/>
        <a:ea typeface="+mn-ea"/>
        <a:cs typeface="+mn-cs"/>
      </a:defRPr>
    </a:lvl3pPr>
    <a:lvl4pPr marL="457101" indent="-114279" algn="l" defTabSz="914209" rtl="0" eaLnBrk="1" latinLnBrk="0" hangingPunct="1">
      <a:lnSpc>
        <a:spcPct val="85000"/>
      </a:lnSpc>
      <a:spcAft>
        <a:spcPts val="200"/>
      </a:spcAft>
      <a:buFont typeface="Arial" pitchFamily="34" charset="0"/>
      <a:buChar char="•"/>
      <a:defRPr sz="1100" kern="1200">
        <a:solidFill>
          <a:schemeClr val="bg1">
            <a:lumMod val="50000"/>
          </a:schemeClr>
        </a:solidFill>
        <a:latin typeface="Franklin Gothic Book" pitchFamily="34" charset="0"/>
        <a:ea typeface="+mn-ea"/>
        <a:cs typeface="+mn-cs"/>
      </a:defRPr>
    </a:lvl4pPr>
    <a:lvl5pPr marL="571380" indent="-114279" algn="l" defTabSz="914209" rtl="0" eaLnBrk="1" latinLnBrk="0" hangingPunct="1">
      <a:lnSpc>
        <a:spcPct val="85000"/>
      </a:lnSpc>
      <a:spcAft>
        <a:spcPts val="200"/>
      </a:spcAft>
      <a:buFont typeface="Arial" pitchFamily="34" charset="0"/>
      <a:buChar char="•"/>
      <a:defRPr sz="900" kern="1200">
        <a:solidFill>
          <a:schemeClr val="bg1">
            <a:lumMod val="50000"/>
          </a:schemeClr>
        </a:solidFill>
        <a:latin typeface="Franklin Gothic Book" pitchFamily="34" charset="0"/>
        <a:ea typeface="+mn-ea"/>
        <a:cs typeface="+mn-cs"/>
      </a:defRPr>
    </a:lvl5pPr>
    <a:lvl6pPr marL="2285521" algn="l" defTabSz="914209" rtl="0" eaLnBrk="1" latinLnBrk="0" hangingPunct="1">
      <a:defRPr sz="1200" kern="1200">
        <a:solidFill>
          <a:schemeClr val="tx1"/>
        </a:solidFill>
        <a:latin typeface="+mn-lt"/>
        <a:ea typeface="+mn-ea"/>
        <a:cs typeface="+mn-cs"/>
      </a:defRPr>
    </a:lvl6pPr>
    <a:lvl7pPr marL="2742629" algn="l" defTabSz="914209" rtl="0" eaLnBrk="1" latinLnBrk="0" hangingPunct="1">
      <a:defRPr sz="1200" kern="1200">
        <a:solidFill>
          <a:schemeClr val="tx1"/>
        </a:solidFill>
        <a:latin typeface="+mn-lt"/>
        <a:ea typeface="+mn-ea"/>
        <a:cs typeface="+mn-cs"/>
      </a:defRPr>
    </a:lvl7pPr>
    <a:lvl8pPr marL="3199733" algn="l" defTabSz="914209" rtl="0" eaLnBrk="1" latinLnBrk="0" hangingPunct="1">
      <a:defRPr sz="1200" kern="1200">
        <a:solidFill>
          <a:schemeClr val="tx1"/>
        </a:solidFill>
        <a:latin typeface="+mn-lt"/>
        <a:ea typeface="+mn-ea"/>
        <a:cs typeface="+mn-cs"/>
      </a:defRPr>
    </a:lvl8pPr>
    <a:lvl9pPr marL="3656840" algn="l" defTabSz="91420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Good Morning Folks, How are you doing?</a:t>
            </a:r>
            <a:r>
              <a:rPr lang="en-US" baseline="0" dirty="0" smtClean="0"/>
              <a:t> The last talk I had given most of folks were in button down shirts and Suits, nice to be back in the comfort zone. </a:t>
            </a:r>
          </a:p>
          <a:p>
            <a:pPr marL="0" indent="0">
              <a:buNone/>
            </a:pPr>
            <a:endParaRPr lang="en-US" baseline="0" dirty="0" smtClean="0"/>
          </a:p>
          <a:p>
            <a:pPr marL="0" indent="0">
              <a:buNone/>
            </a:pPr>
            <a:endParaRPr lang="en-US" baseline="0" dirty="0" smtClean="0"/>
          </a:p>
          <a:p>
            <a:pPr marL="0" indent="0">
              <a:buNone/>
            </a:pPr>
            <a:r>
              <a:rPr lang="en-US" baseline="0" dirty="0" smtClean="0"/>
              <a:t>Great to be at Spark Summit East, Love New York and its Energy very different compared to back in Bay Area. </a:t>
            </a:r>
          </a:p>
          <a:p>
            <a:pPr marL="0" indent="0">
              <a:buNone/>
            </a:pPr>
            <a:endParaRPr lang="en-US" baseline="0" dirty="0" smtClean="0"/>
          </a:p>
          <a:p>
            <a:pPr marL="0" indent="0">
              <a:buNone/>
            </a:pPr>
            <a:endParaRPr lang="en-US" baseline="0" dirty="0" smtClean="0"/>
          </a:p>
          <a:p>
            <a:pPr marL="0" indent="0">
              <a:buNone/>
            </a:pPr>
            <a:endParaRPr lang="en-US" baseline="0" dirty="0" smtClean="0"/>
          </a:p>
          <a:p>
            <a:pPr marL="0" indent="0">
              <a:buNone/>
            </a:pPr>
            <a:endParaRPr lang="en-US" baseline="0" dirty="0" smtClean="0"/>
          </a:p>
        </p:txBody>
      </p:sp>
      <p:sp>
        <p:nvSpPr>
          <p:cNvPr id="4" name="Slide Number Placeholder 3"/>
          <p:cNvSpPr>
            <a:spLocks noGrp="1"/>
          </p:cNvSpPr>
          <p:nvPr>
            <p:ph type="sldNum" sz="quarter" idx="10"/>
          </p:nvPr>
        </p:nvSpPr>
        <p:spPr>
          <a:xfrm>
            <a:off x="3970938" y="8829967"/>
            <a:ext cx="3037840" cy="464820"/>
          </a:xfrm>
          <a:prstGeom prst="rect">
            <a:avLst/>
          </a:prstGeom>
        </p:spPr>
        <p:txBody>
          <a:bodyPr lIns="93177" tIns="46589" rIns="93177" bIns="46589"/>
          <a:lstStyle/>
          <a:p>
            <a:pPr>
              <a:defRPr/>
            </a:pPr>
            <a:fld id="{BFD7EA50-FAFA-0047-A090-396D598CC8B4}" type="slidenum">
              <a:rPr lang="en-US" smtClean="0"/>
              <a:pPr>
                <a:defRPr/>
              </a:pPr>
              <a:t>1</a:t>
            </a:fld>
            <a:endParaRPr lang="en-US"/>
          </a:p>
        </p:txBody>
      </p:sp>
    </p:spTree>
    <p:extLst>
      <p:ext uri="{BB962C8B-B14F-4D97-AF65-F5344CB8AC3E}">
        <p14:creationId xmlns:p14="http://schemas.microsoft.com/office/powerpoint/2010/main" val="17888863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The</a:t>
            </a:r>
            <a:r>
              <a:rPr lang="en-US" baseline="0" dirty="0" smtClean="0"/>
              <a:t> first component of our Enterprise Data Platform is an Agile Data Warehouse. We decided not to go the route of the Data Lakes instead built Data Sets both in our EDW and Hadoop Systems. Data Sets in EDW support high concurrency interactive </a:t>
            </a:r>
            <a:r>
              <a:rPr lang="en-US" baseline="0" dirty="0" err="1" smtClean="0"/>
              <a:t>analsys</a:t>
            </a:r>
            <a:r>
              <a:rPr lang="en-US" baseline="0" dirty="0" smtClean="0"/>
              <a:t> while Hadoop designed for semi structured data amenable to programmatic access. Agile </a:t>
            </a:r>
            <a:endParaRPr lang="en-US" dirty="0"/>
          </a:p>
        </p:txBody>
      </p:sp>
      <p:sp>
        <p:nvSpPr>
          <p:cNvPr id="4" name="Slide Number Placeholder 3"/>
          <p:cNvSpPr>
            <a:spLocks noGrp="1"/>
          </p:cNvSpPr>
          <p:nvPr>
            <p:ph type="sldNum" sz="quarter" idx="10"/>
          </p:nvPr>
        </p:nvSpPr>
        <p:spPr>
          <a:xfrm>
            <a:off x="3970938" y="8829967"/>
            <a:ext cx="3037840" cy="464820"/>
          </a:xfrm>
          <a:prstGeom prst="rect">
            <a:avLst/>
          </a:prstGeom>
        </p:spPr>
        <p:txBody>
          <a:bodyPr lIns="93177" tIns="46589" rIns="93177" bIns="46589"/>
          <a:lstStyle/>
          <a:p>
            <a:fld id="{DED44A2C-424B-443B-B279-E012ED36B7DC}" type="slidenum">
              <a:rPr lang="en-US" smtClean="0"/>
              <a:t>10</a:t>
            </a:fld>
            <a:endParaRPr lang="en-US"/>
          </a:p>
        </p:txBody>
      </p:sp>
    </p:spTree>
    <p:extLst>
      <p:ext uri="{BB962C8B-B14F-4D97-AF65-F5344CB8AC3E}">
        <p14:creationId xmlns:p14="http://schemas.microsoft.com/office/powerpoint/2010/main" val="4245101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With</a:t>
            </a:r>
            <a:r>
              <a:rPr lang="en-US" baseline="0" dirty="0" smtClean="0"/>
              <a:t> Data now being stored both in Teradata in Hadoop we came to the realization that a simple unified access is required for our </a:t>
            </a:r>
            <a:r>
              <a:rPr lang="en-US" baseline="0" dirty="0" err="1" smtClean="0"/>
              <a:t>datawarehouse</a:t>
            </a:r>
            <a:r>
              <a:rPr lang="en-US" baseline="0" dirty="0" smtClean="0"/>
              <a:t>. We should hide the complexity of the different data sources from the Analytics Applications. We are excited about this new initiative within eBay called Davis to integrate the different data sources within our Data Platform </a:t>
            </a:r>
          </a:p>
          <a:p>
            <a:pPr marL="0" indent="0">
              <a:buNone/>
            </a:pPr>
            <a:endParaRPr lang="en-US" baseline="0" dirty="0" smtClean="0"/>
          </a:p>
          <a:p>
            <a:pPr marL="0" indent="0">
              <a:buNone/>
            </a:pPr>
            <a:r>
              <a:rPr lang="en-US" baseline="0" dirty="0" smtClean="0"/>
              <a:t>Some of its key capabilities include </a:t>
            </a:r>
          </a:p>
          <a:p>
            <a:pPr marL="0" indent="0">
              <a:buNone/>
            </a:pPr>
            <a:endParaRPr lang="en-US" baseline="0" dirty="0" smtClean="0"/>
          </a:p>
          <a:p>
            <a:pPr marL="114279" indent="-114279">
              <a:buFontTx/>
              <a:buChar char="-"/>
            </a:pPr>
            <a:r>
              <a:rPr lang="en-US" baseline="0" dirty="0" smtClean="0"/>
              <a:t>Ability to issues SQL queries against both Hadoop and Teradata</a:t>
            </a:r>
          </a:p>
          <a:p>
            <a:pPr marL="114279" indent="-114279">
              <a:buFontTx/>
              <a:buChar char="-"/>
            </a:pPr>
            <a:r>
              <a:rPr lang="en-US" baseline="0" dirty="0" smtClean="0"/>
              <a:t>Ability to create a cache copy of the data sets from Hadoop/Teradata Essentially VDMs</a:t>
            </a:r>
          </a:p>
          <a:p>
            <a:pPr marL="114279" indent="-114279">
              <a:buFontTx/>
              <a:buChar char="-"/>
            </a:pPr>
            <a:r>
              <a:rPr lang="en-US" baseline="0" dirty="0" err="1" smtClean="0"/>
              <a:t>Geodistribute</a:t>
            </a:r>
            <a:r>
              <a:rPr lang="en-US" baseline="0" dirty="0" smtClean="0"/>
              <a:t> the cached copies to the edges for global access to the datasets. </a:t>
            </a:r>
          </a:p>
          <a:p>
            <a:pPr marL="114279" indent="-114279">
              <a:buFontTx/>
              <a:buChar char="-"/>
            </a:pPr>
            <a:endParaRPr lang="en-US" baseline="0" dirty="0" smtClean="0"/>
          </a:p>
        </p:txBody>
      </p:sp>
    </p:spTree>
    <p:extLst>
      <p:ext uri="{BB962C8B-B14F-4D97-AF65-F5344CB8AC3E}">
        <p14:creationId xmlns:p14="http://schemas.microsoft.com/office/powerpoint/2010/main" val="2374882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Another key capability within our</a:t>
            </a:r>
            <a:r>
              <a:rPr lang="en-US" baseline="0" dirty="0" smtClean="0"/>
              <a:t> Agile </a:t>
            </a:r>
            <a:r>
              <a:rPr lang="en-US" baseline="0" dirty="0" err="1" smtClean="0"/>
              <a:t>Datawarehouse</a:t>
            </a:r>
            <a:r>
              <a:rPr lang="en-US" baseline="0" dirty="0" smtClean="0"/>
              <a:t> is to get sub second responses on billions of rows of data. With commodity hardware and open source tools we came to the realization that building MOLAP cubes is now a viable and cost effective alternative. </a:t>
            </a:r>
          </a:p>
          <a:p>
            <a:pPr marL="0" indent="0">
              <a:buNone/>
            </a:pPr>
            <a:endParaRPr lang="en-US" baseline="0" dirty="0" smtClean="0"/>
          </a:p>
          <a:p>
            <a:pPr marL="0" indent="0">
              <a:buNone/>
            </a:pPr>
            <a:r>
              <a:rPr lang="en-US" baseline="0" dirty="0" smtClean="0"/>
              <a:t>Apache </a:t>
            </a:r>
            <a:r>
              <a:rPr lang="en-US" baseline="0" dirty="0" err="1" smtClean="0"/>
              <a:t>Kylin</a:t>
            </a:r>
            <a:r>
              <a:rPr lang="en-US" baseline="0" dirty="0" smtClean="0"/>
              <a:t> is an open source MOLAP implementation with the ability to supports cubes that of 10 to 100 TB in size</a:t>
            </a:r>
          </a:p>
          <a:p>
            <a:pPr marL="0" indent="0">
              <a:buNone/>
            </a:pPr>
            <a:r>
              <a:rPr lang="en-US" baseline="0" dirty="0" smtClean="0"/>
              <a:t>It has ability to fetch data from variety of sources include Hive and Kafka and build cubes that are stored in </a:t>
            </a:r>
            <a:r>
              <a:rPr lang="en-US" baseline="0" dirty="0" err="1" smtClean="0"/>
              <a:t>Hbase</a:t>
            </a:r>
            <a:r>
              <a:rPr lang="en-US" baseline="0" dirty="0" smtClean="0"/>
              <a:t>. </a:t>
            </a:r>
          </a:p>
          <a:p>
            <a:pPr marL="0" indent="0">
              <a:buNone/>
            </a:pPr>
            <a:endParaRPr lang="en-US" baseline="0" dirty="0" smtClean="0"/>
          </a:p>
          <a:p>
            <a:pPr marL="0" indent="0">
              <a:buNone/>
            </a:pPr>
            <a:r>
              <a:rPr lang="en-US" baseline="0" dirty="0" smtClean="0"/>
              <a:t>These components form the basis for the Agile </a:t>
            </a:r>
            <a:r>
              <a:rPr lang="en-US" baseline="0" dirty="0" err="1" smtClean="0"/>
              <a:t>Datawarehouse</a:t>
            </a:r>
            <a:r>
              <a:rPr lang="en-US" baseline="0" dirty="0" smtClean="0"/>
              <a:t> at eBay. </a:t>
            </a:r>
            <a:endParaRPr lang="en-US" dirty="0"/>
          </a:p>
        </p:txBody>
      </p:sp>
      <p:sp>
        <p:nvSpPr>
          <p:cNvPr id="4" name="Slide Number Placeholder 3"/>
          <p:cNvSpPr>
            <a:spLocks noGrp="1"/>
          </p:cNvSpPr>
          <p:nvPr>
            <p:ph type="sldNum" sz="quarter" idx="10"/>
          </p:nvPr>
        </p:nvSpPr>
        <p:spPr>
          <a:xfrm>
            <a:off x="3970938" y="8829967"/>
            <a:ext cx="3037840" cy="464820"/>
          </a:xfrm>
          <a:prstGeom prst="rect">
            <a:avLst/>
          </a:prstGeom>
        </p:spPr>
        <p:txBody>
          <a:bodyPr lIns="93177" tIns="46589" rIns="93177" bIns="46589"/>
          <a:lstStyle/>
          <a:p>
            <a:fld id="{1D66D143-6DD5-4F10-BCBA-45D95521F2B5}" type="slidenum">
              <a:rPr lang="zh-CN" altLang="en-US" smtClean="0"/>
              <a:t>12</a:t>
            </a:fld>
            <a:endParaRPr lang="zh-CN" altLang="en-US"/>
          </a:p>
        </p:txBody>
      </p:sp>
    </p:spTree>
    <p:extLst>
      <p:ext uri="{BB962C8B-B14F-4D97-AF65-F5344CB8AC3E}">
        <p14:creationId xmlns:p14="http://schemas.microsoft.com/office/powerpoint/2010/main" val="18087153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7988" y="696913"/>
            <a:ext cx="6194425" cy="3486150"/>
          </a:xfrm>
        </p:spPr>
      </p:sp>
      <p:sp>
        <p:nvSpPr>
          <p:cNvPr id="3" name="Notes Placeholder 2"/>
          <p:cNvSpPr>
            <a:spLocks noGrp="1"/>
          </p:cNvSpPr>
          <p:nvPr>
            <p:ph type="body" idx="1"/>
          </p:nvPr>
        </p:nvSpPr>
        <p:spPr/>
        <p:txBody>
          <a:bodyPr/>
          <a:lstStyle/>
          <a:p>
            <a:pPr marL="0" indent="0">
              <a:buNone/>
            </a:pPr>
            <a:r>
              <a:rPr lang="en-US" sz="2000" b="0" dirty="0" smtClean="0"/>
              <a:t>Data</a:t>
            </a:r>
            <a:r>
              <a:rPr lang="en-US" sz="2000" b="0" baseline="0" dirty="0" smtClean="0"/>
              <a:t> Streams is a key component of an Enterprise Data Platform. </a:t>
            </a:r>
          </a:p>
          <a:p>
            <a:pPr marL="0" indent="0">
              <a:buNone/>
            </a:pPr>
            <a:endParaRPr lang="en-US" sz="2000" b="0" baseline="0" dirty="0" smtClean="0"/>
          </a:p>
          <a:p>
            <a:pPr marL="114279" indent="-114279">
              <a:buFontTx/>
              <a:buChar char="-"/>
            </a:pPr>
            <a:r>
              <a:rPr lang="en-US" sz="2000" b="0" baseline="0" dirty="0" smtClean="0"/>
              <a:t>Traditionally </a:t>
            </a:r>
            <a:r>
              <a:rPr lang="en-US" sz="2000" b="0" baseline="0" dirty="0" err="1" smtClean="0"/>
              <a:t>Datawarehouses</a:t>
            </a:r>
            <a:r>
              <a:rPr lang="en-US" sz="2000" b="0" baseline="0" dirty="0" smtClean="0"/>
              <a:t> were populated with end of the day batch processing. </a:t>
            </a:r>
          </a:p>
          <a:p>
            <a:pPr marL="114279" indent="-114279">
              <a:buFontTx/>
              <a:buChar char="-"/>
            </a:pPr>
            <a:r>
              <a:rPr lang="en-US" sz="2000" b="0" baseline="0" dirty="0" smtClean="0"/>
              <a:t>We are replacing this with Streaming based systems</a:t>
            </a:r>
          </a:p>
          <a:p>
            <a:pPr marL="114279" indent="-114279">
              <a:buFontTx/>
              <a:buChar char="-"/>
            </a:pPr>
            <a:r>
              <a:rPr lang="en-US" sz="2000" b="0" baseline="0" dirty="0" smtClean="0"/>
              <a:t>We are introducing the classic Application Development Life Cycles for these streaming applications </a:t>
            </a:r>
          </a:p>
          <a:p>
            <a:pPr marL="114279" indent="-114279">
              <a:buFontTx/>
              <a:buChar char="-"/>
            </a:pPr>
            <a:r>
              <a:rPr lang="en-US" sz="2000" b="0" baseline="0" dirty="0" smtClean="0"/>
              <a:t>Streaming has in general been fragmented with a variety of solutions but recently there has been some standardization being bought into the system </a:t>
            </a:r>
          </a:p>
          <a:p>
            <a:pPr marL="228553" lvl="1" indent="-114279">
              <a:buFontTx/>
              <a:buChar char="-"/>
            </a:pPr>
            <a:r>
              <a:rPr lang="en-US" sz="1900" b="0" dirty="0" smtClean="0"/>
              <a:t>Kafka is</a:t>
            </a:r>
            <a:r>
              <a:rPr lang="en-US" sz="1900" b="0" baseline="0" dirty="0" smtClean="0"/>
              <a:t> quickly being standardized for Messaging. Pub/Sub. </a:t>
            </a:r>
          </a:p>
          <a:p>
            <a:pPr marL="228553" lvl="1" indent="-114279">
              <a:buFontTx/>
              <a:buChar char="-"/>
            </a:pPr>
            <a:r>
              <a:rPr lang="en-US" sz="1900" b="0" baseline="0" dirty="0" smtClean="0"/>
              <a:t>A recent introduction called Apache Beam a high level DSL has the ability to standardize the various stream processing engines in the market. </a:t>
            </a:r>
          </a:p>
          <a:p>
            <a:pPr marL="228553" lvl="1" indent="-114279">
              <a:buFontTx/>
              <a:buChar char="-"/>
            </a:pPr>
            <a:endParaRPr lang="en-US" sz="1900" b="0" dirty="0"/>
          </a:p>
        </p:txBody>
      </p:sp>
      <p:sp>
        <p:nvSpPr>
          <p:cNvPr id="4" name="Slide Number Placeholder 3"/>
          <p:cNvSpPr>
            <a:spLocks noGrp="1"/>
          </p:cNvSpPr>
          <p:nvPr>
            <p:ph type="sldNum" sz="quarter" idx="10"/>
          </p:nvPr>
        </p:nvSpPr>
        <p:spPr>
          <a:xfrm>
            <a:off x="3970938" y="8829967"/>
            <a:ext cx="3037840" cy="464820"/>
          </a:xfrm>
          <a:prstGeom prst="rect">
            <a:avLst/>
          </a:prstGeom>
        </p:spPr>
        <p:txBody>
          <a:bodyPr lIns="93177" tIns="46589" rIns="93177" bIns="46589"/>
          <a:lstStyle/>
          <a:p>
            <a:fld id="{A285DCDD-801D-784A-875C-DB19E0D42E00}" type="slidenum">
              <a:rPr lang="en-US" smtClean="0"/>
              <a:pPr/>
              <a:t>13</a:t>
            </a:fld>
            <a:endParaRPr lang="en-US"/>
          </a:p>
        </p:txBody>
      </p:sp>
    </p:spTree>
    <p:extLst>
      <p:ext uri="{BB962C8B-B14F-4D97-AF65-F5344CB8AC3E}">
        <p14:creationId xmlns:p14="http://schemas.microsoft.com/office/powerpoint/2010/main" val="2306623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To round up the Enterprise Data Platform: We are providing a variety of services such as </a:t>
            </a:r>
          </a:p>
          <a:p>
            <a:pPr marL="228600" indent="-228600">
              <a:buAutoNum type="arabicPeriod"/>
            </a:pPr>
            <a:r>
              <a:rPr lang="en-US" dirty="0" smtClean="0"/>
              <a:t>Data Search</a:t>
            </a:r>
            <a:r>
              <a:rPr lang="en-US" baseline="0" dirty="0" smtClean="0"/>
              <a:t> &amp; Discovery: Ability to search the metadata in the data warehouse. We are looking at integrating the search across both </a:t>
            </a:r>
            <a:r>
              <a:rPr lang="en-US" baseline="0" dirty="0" err="1" smtClean="0"/>
              <a:t>Datawarehouses</a:t>
            </a:r>
            <a:r>
              <a:rPr lang="en-US" baseline="0" dirty="0" smtClean="0"/>
              <a:t> and Data Streams. </a:t>
            </a:r>
          </a:p>
          <a:p>
            <a:pPr marL="228600" indent="-228600">
              <a:buAutoNum type="arabicPeriod"/>
            </a:pPr>
            <a:r>
              <a:rPr lang="en-US" baseline="0" dirty="0" smtClean="0"/>
              <a:t>Collaborative Analytics: Sharing queries with others, tagging queries and workspaces etc. </a:t>
            </a:r>
          </a:p>
          <a:p>
            <a:pPr marL="228600" indent="-228600">
              <a:buAutoNum type="arabicPeriod"/>
            </a:pPr>
            <a:r>
              <a:rPr lang="en-US" baseline="0" dirty="0" smtClean="0"/>
              <a:t>Data Governance: Business Glossaries, Integrated Data Dictionary across Hadoop, Teradata etc. </a:t>
            </a:r>
          </a:p>
          <a:p>
            <a:pPr marL="228600" indent="-228600">
              <a:buAutoNum type="arabicPeriod"/>
            </a:pPr>
            <a:endParaRPr lang="en-US" baseline="0" dirty="0" smtClean="0"/>
          </a:p>
          <a:p>
            <a:pPr marL="228600" indent="-228600">
              <a:buAutoNum type="arabicPeriod"/>
            </a:pPr>
            <a:endParaRPr lang="en-US" dirty="0"/>
          </a:p>
        </p:txBody>
      </p:sp>
    </p:spTree>
    <p:extLst>
      <p:ext uri="{BB962C8B-B14F-4D97-AF65-F5344CB8AC3E}">
        <p14:creationId xmlns:p14="http://schemas.microsoft.com/office/powerpoint/2010/main" val="19767385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7988" y="696913"/>
            <a:ext cx="6194425" cy="3486150"/>
          </a:xfrm>
        </p:spPr>
      </p:sp>
      <p:sp>
        <p:nvSpPr>
          <p:cNvPr id="3" name="Notes Placeholder 2"/>
          <p:cNvSpPr>
            <a:spLocks noGrp="1"/>
          </p:cNvSpPr>
          <p:nvPr>
            <p:ph type="body" idx="1"/>
          </p:nvPr>
        </p:nvSpPr>
        <p:spPr/>
        <p:txBody>
          <a:bodyPr/>
          <a:lstStyle/>
          <a:p>
            <a:r>
              <a:rPr lang="en-US" dirty="0" smtClean="0">
                <a:solidFill>
                  <a:schemeClr val="tx1"/>
                </a:solidFill>
                <a:latin typeface="+mn-lt"/>
              </a:rPr>
              <a:t>As Spark become an important component of our Data Platform we built out</a:t>
            </a:r>
            <a:r>
              <a:rPr lang="en-US" baseline="0" dirty="0" smtClean="0">
                <a:solidFill>
                  <a:schemeClr val="tx1"/>
                </a:solidFill>
                <a:latin typeface="+mn-lt"/>
              </a:rPr>
              <a:t> a brand new environment highly optimized for Spark with a lot of firsts</a:t>
            </a:r>
          </a:p>
          <a:p>
            <a:endParaRPr lang="en-US" baseline="0" dirty="0" smtClean="0">
              <a:solidFill>
                <a:schemeClr val="tx1"/>
              </a:solidFill>
              <a:latin typeface="+mn-lt"/>
            </a:endParaRPr>
          </a:p>
          <a:p>
            <a:pPr marL="114279" indent="-114279">
              <a:buFontTx/>
              <a:buChar char="-"/>
            </a:pPr>
            <a:r>
              <a:rPr lang="en-US" baseline="0" dirty="0" smtClean="0">
                <a:solidFill>
                  <a:schemeClr val="tx1"/>
                </a:solidFill>
                <a:latin typeface="+mn-lt"/>
              </a:rPr>
              <a:t>We </a:t>
            </a:r>
            <a:r>
              <a:rPr lang="en-US" baseline="0" dirty="0" err="1" smtClean="0">
                <a:solidFill>
                  <a:schemeClr val="tx1"/>
                </a:solidFill>
                <a:latin typeface="+mn-lt"/>
              </a:rPr>
              <a:t>buit</a:t>
            </a:r>
            <a:r>
              <a:rPr lang="en-US" baseline="0" dirty="0" smtClean="0">
                <a:solidFill>
                  <a:schemeClr val="tx1"/>
                </a:solidFill>
                <a:latin typeface="+mn-lt"/>
              </a:rPr>
              <a:t> this cluster in a virtualized environment as opposed to Bare Metal</a:t>
            </a:r>
          </a:p>
          <a:p>
            <a:pPr marL="114279" indent="-114279">
              <a:buFontTx/>
              <a:buChar char="-"/>
            </a:pPr>
            <a:r>
              <a:rPr lang="en-US" baseline="0" dirty="0" smtClean="0">
                <a:solidFill>
                  <a:schemeClr val="tx1"/>
                </a:solidFill>
                <a:latin typeface="+mn-lt"/>
              </a:rPr>
              <a:t>We did away with Data Locality and local storage: As a result we were able to use the same compute nodes as other infrastructure within eBay. </a:t>
            </a:r>
          </a:p>
          <a:p>
            <a:pPr marL="114279" indent="-114279">
              <a:buFontTx/>
              <a:buChar char="-"/>
            </a:pPr>
            <a:r>
              <a:rPr lang="en-US" baseline="0" dirty="0" smtClean="0">
                <a:solidFill>
                  <a:schemeClr val="tx1"/>
                </a:solidFill>
                <a:latin typeface="+mn-lt"/>
              </a:rPr>
              <a:t>We debated a lot on YARN </a:t>
            </a:r>
            <a:r>
              <a:rPr lang="en-US" baseline="0" dirty="0" err="1" smtClean="0">
                <a:solidFill>
                  <a:schemeClr val="tx1"/>
                </a:solidFill>
                <a:latin typeface="+mn-lt"/>
              </a:rPr>
              <a:t>vs</a:t>
            </a:r>
            <a:r>
              <a:rPr lang="en-US" baseline="0" dirty="0" smtClean="0">
                <a:solidFill>
                  <a:schemeClr val="tx1"/>
                </a:solidFill>
                <a:latin typeface="+mn-lt"/>
              </a:rPr>
              <a:t> </a:t>
            </a:r>
            <a:r>
              <a:rPr lang="en-US" baseline="0" dirty="0" err="1" smtClean="0">
                <a:solidFill>
                  <a:schemeClr val="tx1"/>
                </a:solidFill>
                <a:latin typeface="+mn-lt"/>
              </a:rPr>
              <a:t>Mesos</a:t>
            </a:r>
            <a:r>
              <a:rPr lang="en-US" baseline="0" dirty="0" smtClean="0">
                <a:solidFill>
                  <a:schemeClr val="tx1"/>
                </a:solidFill>
                <a:latin typeface="+mn-lt"/>
              </a:rPr>
              <a:t> and in the end though </a:t>
            </a:r>
            <a:r>
              <a:rPr lang="en-US" baseline="0" dirty="0" err="1" smtClean="0">
                <a:solidFill>
                  <a:schemeClr val="tx1"/>
                </a:solidFill>
                <a:latin typeface="+mn-lt"/>
              </a:rPr>
              <a:t>Mesos</a:t>
            </a:r>
            <a:r>
              <a:rPr lang="en-US" baseline="0" dirty="0" smtClean="0">
                <a:solidFill>
                  <a:schemeClr val="tx1"/>
                </a:solidFill>
                <a:latin typeface="+mn-lt"/>
              </a:rPr>
              <a:t> was more </a:t>
            </a:r>
            <a:r>
              <a:rPr lang="en-US" baseline="0" dirty="0" err="1" smtClean="0">
                <a:solidFill>
                  <a:schemeClr val="tx1"/>
                </a:solidFill>
                <a:latin typeface="+mn-lt"/>
              </a:rPr>
              <a:t>performant</a:t>
            </a:r>
            <a:r>
              <a:rPr lang="en-US" baseline="0" dirty="0" smtClean="0">
                <a:solidFill>
                  <a:schemeClr val="tx1"/>
                </a:solidFill>
                <a:latin typeface="+mn-lt"/>
              </a:rPr>
              <a:t> we went with YARN for two reasons Kerberos integration and Multi-tenant capabilities</a:t>
            </a:r>
          </a:p>
          <a:p>
            <a:pPr marL="114279" indent="-114279">
              <a:buFontTx/>
              <a:buChar char="-"/>
            </a:pPr>
            <a:r>
              <a:rPr lang="en-US" baseline="0" dirty="0" smtClean="0">
                <a:solidFill>
                  <a:schemeClr val="tx1"/>
                </a:solidFill>
                <a:latin typeface="+mn-lt"/>
              </a:rPr>
              <a:t>Our Hadoop </a:t>
            </a:r>
            <a:r>
              <a:rPr lang="en-US" baseline="0" dirty="0" err="1" smtClean="0">
                <a:solidFill>
                  <a:schemeClr val="tx1"/>
                </a:solidFill>
                <a:latin typeface="+mn-lt"/>
              </a:rPr>
              <a:t>Clustes</a:t>
            </a:r>
            <a:r>
              <a:rPr lang="en-US" baseline="0" dirty="0" smtClean="0">
                <a:solidFill>
                  <a:schemeClr val="tx1"/>
                </a:solidFill>
                <a:latin typeface="+mn-lt"/>
              </a:rPr>
              <a:t> were like the wild wild west, once you had access you could deploy any application on the clusters. For Spark we introduced a complete App Development Lifecycle </a:t>
            </a:r>
            <a:endParaRPr lang="en-US" dirty="0">
              <a:solidFill>
                <a:schemeClr val="tx1"/>
              </a:solidFill>
              <a:latin typeface="+mn-lt"/>
            </a:endParaRPr>
          </a:p>
          <a:p>
            <a:endParaRPr lang="en-US" dirty="0"/>
          </a:p>
        </p:txBody>
      </p:sp>
      <p:sp>
        <p:nvSpPr>
          <p:cNvPr id="4" name="Slide Number Placeholder 3"/>
          <p:cNvSpPr>
            <a:spLocks noGrp="1"/>
          </p:cNvSpPr>
          <p:nvPr>
            <p:ph type="sldNum" sz="quarter" idx="10"/>
          </p:nvPr>
        </p:nvSpPr>
        <p:spPr>
          <a:xfrm>
            <a:off x="3970938" y="8829967"/>
            <a:ext cx="3037840" cy="464820"/>
          </a:xfrm>
          <a:prstGeom prst="rect">
            <a:avLst/>
          </a:prstGeom>
        </p:spPr>
        <p:txBody>
          <a:bodyPr lIns="93177" tIns="46589" rIns="93177" bIns="46589"/>
          <a:lstStyle/>
          <a:p>
            <a:fld id="{8421CA84-C6B7-45E0-9437-8B1AFABD79DD}" type="slidenum">
              <a:rPr lang="en-US" smtClean="0"/>
              <a:t>15</a:t>
            </a:fld>
            <a:endParaRPr lang="en-US"/>
          </a:p>
        </p:txBody>
      </p:sp>
    </p:spTree>
    <p:extLst>
      <p:ext uri="{BB962C8B-B14F-4D97-AF65-F5344CB8AC3E}">
        <p14:creationId xmlns:p14="http://schemas.microsoft.com/office/powerpoint/2010/main" val="16640103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Time</a:t>
            </a:r>
            <a:r>
              <a:rPr lang="en-US" baseline="0" dirty="0" smtClean="0"/>
              <a:t> permitting want to talk about our Data Pipelines and impact of Spark. Data Pipelines move Data from our transaction environment into the Analytics world </a:t>
            </a:r>
            <a:endParaRPr lang="en-US" dirty="0"/>
          </a:p>
        </p:txBody>
      </p:sp>
    </p:spTree>
    <p:extLst>
      <p:ext uri="{BB962C8B-B14F-4D97-AF65-F5344CB8AC3E}">
        <p14:creationId xmlns:p14="http://schemas.microsoft.com/office/powerpoint/2010/main" val="22552588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Two types</a:t>
            </a:r>
            <a:r>
              <a:rPr lang="en-US" baseline="0" dirty="0" smtClean="0"/>
              <a:t> of Pipelines</a:t>
            </a:r>
            <a:endParaRPr lang="en-US" dirty="0" smtClean="0"/>
          </a:p>
          <a:p>
            <a:pPr marL="0" indent="0">
              <a:buNone/>
            </a:pPr>
            <a:endParaRPr lang="en-US" dirty="0" smtClean="0"/>
          </a:p>
          <a:p>
            <a:pPr marL="0" indent="0">
              <a:buNone/>
            </a:pPr>
            <a:r>
              <a:rPr lang="en-US" dirty="0" smtClean="0"/>
              <a:t>The behavioral pipeline, all</a:t>
            </a:r>
            <a:r>
              <a:rPr lang="en-US" baseline="0" dirty="0" smtClean="0"/>
              <a:t> the activity on the web site is captured and stored in the Data warehouses both Hadoop and Teradata. eBay built one of the most sophisticated data pipelines captures around 30TB of activity every day. </a:t>
            </a:r>
          </a:p>
          <a:p>
            <a:pPr marL="0" indent="0">
              <a:buNone/>
            </a:pPr>
            <a:endParaRPr lang="en-US" baseline="0" dirty="0" smtClean="0"/>
          </a:p>
          <a:p>
            <a:pPr marL="0" indent="0">
              <a:buNone/>
            </a:pPr>
            <a:endParaRPr lang="en-US" dirty="0"/>
          </a:p>
        </p:txBody>
      </p:sp>
    </p:spTree>
    <p:extLst>
      <p:ext uri="{BB962C8B-B14F-4D97-AF65-F5344CB8AC3E}">
        <p14:creationId xmlns:p14="http://schemas.microsoft.com/office/powerpoint/2010/main" val="41749000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One of the key applications</a:t>
            </a:r>
            <a:r>
              <a:rPr lang="en-US" baseline="0" dirty="0" smtClean="0"/>
              <a:t> built on the behavior data pipelines is the Experimentation system. Every new feature released within eBay properties every UI change goes through a series of Experiments before being widely deployed. There are a series of stages within an experimentation system </a:t>
            </a:r>
          </a:p>
          <a:p>
            <a:pPr marL="0" indent="0">
              <a:buNone/>
            </a:pPr>
            <a:endParaRPr lang="en-US" baseline="0" dirty="0" smtClean="0"/>
          </a:p>
          <a:p>
            <a:pPr marL="114279" indent="-114279">
              <a:buFontTx/>
              <a:buChar char="-"/>
            </a:pPr>
            <a:r>
              <a:rPr lang="en-US" baseline="0" dirty="0" smtClean="0"/>
              <a:t>Determine the features to be added </a:t>
            </a:r>
          </a:p>
          <a:p>
            <a:pPr marL="114279" indent="-114279">
              <a:buFontTx/>
              <a:buChar char="-"/>
            </a:pPr>
            <a:r>
              <a:rPr lang="en-US" baseline="0" dirty="0" smtClean="0"/>
              <a:t>Identify the variables and create variations in the feature </a:t>
            </a:r>
          </a:p>
          <a:p>
            <a:pPr marL="114279" indent="-114279">
              <a:buFontTx/>
              <a:buChar char="-"/>
            </a:pPr>
            <a:r>
              <a:rPr lang="en-US" baseline="0" dirty="0" smtClean="0"/>
              <a:t>Run the experiment</a:t>
            </a:r>
          </a:p>
          <a:p>
            <a:pPr marL="114279" indent="-114279">
              <a:buFontTx/>
              <a:buChar char="-"/>
            </a:pPr>
            <a:r>
              <a:rPr lang="en-US" baseline="0" dirty="0" smtClean="0"/>
              <a:t>Measure the results</a:t>
            </a:r>
          </a:p>
          <a:p>
            <a:pPr marL="114279" indent="-114279">
              <a:buFontTx/>
              <a:buChar char="-"/>
            </a:pPr>
            <a:r>
              <a:rPr lang="en-US" baseline="0" dirty="0" smtClean="0"/>
              <a:t>Determine which feature needs to be deployed based on data.</a:t>
            </a:r>
          </a:p>
          <a:p>
            <a:pPr marL="114279" indent="-114279">
              <a:buFontTx/>
              <a:buChar char="-"/>
            </a:pPr>
            <a:endParaRPr lang="en-US" dirty="0"/>
          </a:p>
        </p:txBody>
      </p:sp>
    </p:spTree>
    <p:extLst>
      <p:ext uri="{BB962C8B-B14F-4D97-AF65-F5344CB8AC3E}">
        <p14:creationId xmlns:p14="http://schemas.microsoft.com/office/powerpoint/2010/main" val="33941472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Transactional</a:t>
            </a:r>
            <a:r>
              <a:rPr lang="en-US" baseline="0" dirty="0" smtClean="0"/>
              <a:t> pipelines. These were the oldest pipelines built capture all the transactional activity on the eBay site. Listings Created, Items Sold Auctions state changes etc. A big transformation is changing these pipelines into real time using Spark and Spark streaming. </a:t>
            </a:r>
            <a:endParaRPr lang="en-US" dirty="0"/>
          </a:p>
        </p:txBody>
      </p:sp>
      <p:sp>
        <p:nvSpPr>
          <p:cNvPr id="4" name="Slide Number Placeholder 3"/>
          <p:cNvSpPr>
            <a:spLocks noGrp="1"/>
          </p:cNvSpPr>
          <p:nvPr>
            <p:ph type="sldNum" sz="quarter" idx="10"/>
          </p:nvPr>
        </p:nvSpPr>
        <p:spPr>
          <a:xfrm>
            <a:off x="3970938" y="8829967"/>
            <a:ext cx="3037840" cy="464820"/>
          </a:xfrm>
          <a:prstGeom prst="rect">
            <a:avLst/>
          </a:prstGeom>
        </p:spPr>
        <p:txBody>
          <a:bodyPr lIns="93177" tIns="46589" rIns="93177" bIns="46589"/>
          <a:lstStyle/>
          <a:p>
            <a:fld id="{FD0F3EDB-D319-48A4-88EB-F5005D954857}" type="slidenum">
              <a:rPr lang="en-US" smtClean="0"/>
              <a:t>19</a:t>
            </a:fld>
            <a:endParaRPr lang="en-US"/>
          </a:p>
        </p:txBody>
      </p:sp>
    </p:spTree>
    <p:extLst>
      <p:ext uri="{BB962C8B-B14F-4D97-AF65-F5344CB8AC3E}">
        <p14:creationId xmlns:p14="http://schemas.microsoft.com/office/powerpoint/2010/main" val="30145970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all know what eBay is. We are the</a:t>
            </a:r>
            <a:r>
              <a:rPr lang="en-US" baseline="0" dirty="0" smtClean="0"/>
              <a:t> </a:t>
            </a:r>
            <a:r>
              <a:rPr lang="en-US" dirty="0" smtClean="0"/>
              <a:t>other </a:t>
            </a:r>
            <a:r>
              <a:rPr lang="en-US" dirty="0" err="1" smtClean="0"/>
              <a:t>eCommer</a:t>
            </a:r>
            <a:r>
              <a:rPr lang="en-US" baseline="0" dirty="0" err="1" smtClean="0"/>
              <a:t>ce</a:t>
            </a:r>
            <a:r>
              <a:rPr lang="en-US" baseline="0" dirty="0" smtClean="0"/>
              <a:t> company. As opposed to our brethren  up north of us we are not bent on World Domination</a:t>
            </a:r>
            <a:r>
              <a:rPr lang="is-IS" baseline="0" dirty="0" smtClean="0"/>
              <a:t>… </a:t>
            </a:r>
            <a:endParaRPr lang="en-US" dirty="0"/>
          </a:p>
        </p:txBody>
      </p:sp>
    </p:spTree>
    <p:extLst>
      <p:ext uri="{BB962C8B-B14F-4D97-AF65-F5344CB8AC3E}">
        <p14:creationId xmlns:p14="http://schemas.microsoft.com/office/powerpoint/2010/main" val="277774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Slide Image Placeholder 1"/>
          <p:cNvSpPr>
            <a:spLocks noGrp="1" noRot="1" noChangeAspect="1" noTextEdit="1"/>
          </p:cNvSpPr>
          <p:nvPr>
            <p:ph type="sldImg"/>
          </p:nvPr>
        </p:nvSpPr>
        <p:spPr bwMode="auto">
          <a:xfrm>
            <a:off x="407988" y="1093788"/>
            <a:ext cx="6194425" cy="348615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126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marL="0" indent="0">
              <a:buNone/>
            </a:pPr>
            <a:r>
              <a:rPr lang="en-US" dirty="0" smtClean="0">
                <a:latin typeface="Calibri" charset="0"/>
              </a:rPr>
              <a:t>That concludes my talk, In the closing we had built a sophisticated</a:t>
            </a:r>
            <a:r>
              <a:rPr lang="en-US" baseline="0" dirty="0" smtClean="0">
                <a:latin typeface="Calibri" charset="0"/>
              </a:rPr>
              <a:t> data platform to process large quantities of data and now are gradually witnessing Spark impacting many of the components that form our Data Platform. </a:t>
            </a:r>
            <a:endParaRPr lang="en-US" dirty="0">
              <a:latin typeface="Calibri" charset="0"/>
            </a:endParaRPr>
          </a:p>
        </p:txBody>
      </p:sp>
      <p:sp>
        <p:nvSpPr>
          <p:cNvPr id="112643" name="Slide Number Placeholder 3"/>
          <p:cNvSpPr>
            <a:spLocks noGrp="1"/>
          </p:cNvSpPr>
          <p:nvPr>
            <p:ph type="sldNum" sz="quarter" idx="5"/>
          </p:nvPr>
        </p:nvSpPr>
        <p:spPr bwMode="auto">
          <a:xfrm>
            <a:off x="3970938" y="8829967"/>
            <a:ext cx="3037840" cy="46482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177" tIns="46589" rIns="93177" bIns="46589"/>
          <a:lstStyle>
            <a:lvl1pPr eaLnBrk="0" hangingPunct="0">
              <a:defRPr sz="3000">
                <a:solidFill>
                  <a:schemeClr val="tx1"/>
                </a:solidFill>
                <a:latin typeface="Arial" charset="0"/>
                <a:ea typeface="ＭＳ Ｐゴシック" charset="0"/>
                <a:cs typeface="ＭＳ Ｐゴシック" charset="0"/>
              </a:defRPr>
            </a:lvl1pPr>
            <a:lvl2pPr marL="757066" indent="-291179" eaLnBrk="0" hangingPunct="0">
              <a:defRPr sz="3000">
                <a:solidFill>
                  <a:schemeClr val="tx1"/>
                </a:solidFill>
                <a:latin typeface="Arial" charset="0"/>
                <a:ea typeface="ＭＳ Ｐゴシック" charset="0"/>
                <a:cs typeface="ＭＳ Ｐゴシック" charset="0"/>
              </a:defRPr>
            </a:lvl2pPr>
            <a:lvl3pPr marL="1164717" indent="-232943" eaLnBrk="0" hangingPunct="0">
              <a:defRPr sz="3000">
                <a:solidFill>
                  <a:schemeClr val="tx1"/>
                </a:solidFill>
                <a:latin typeface="Arial" charset="0"/>
                <a:ea typeface="ＭＳ Ｐゴシック" charset="0"/>
                <a:cs typeface="ＭＳ Ｐゴシック" charset="0"/>
              </a:defRPr>
            </a:lvl3pPr>
            <a:lvl4pPr marL="1630604" indent="-232943" eaLnBrk="0" hangingPunct="0">
              <a:defRPr sz="3000">
                <a:solidFill>
                  <a:schemeClr val="tx1"/>
                </a:solidFill>
                <a:latin typeface="Arial" charset="0"/>
                <a:ea typeface="ＭＳ Ｐゴシック" charset="0"/>
                <a:cs typeface="ＭＳ Ｐゴシック" charset="0"/>
              </a:defRPr>
            </a:lvl4pPr>
            <a:lvl5pPr marL="2096491" indent="-232943" eaLnBrk="0" hangingPunct="0">
              <a:defRPr sz="3000">
                <a:solidFill>
                  <a:schemeClr val="tx1"/>
                </a:solidFill>
                <a:latin typeface="Arial" charset="0"/>
                <a:ea typeface="ＭＳ Ｐゴシック" charset="0"/>
                <a:cs typeface="ＭＳ Ｐゴシック" charset="0"/>
              </a:defRPr>
            </a:lvl5pPr>
            <a:lvl6pPr marL="2562377" indent="-232943" defTabSz="744125" eaLnBrk="0" fontAlgn="base" hangingPunct="0">
              <a:spcBef>
                <a:spcPct val="0"/>
              </a:spcBef>
              <a:spcAft>
                <a:spcPct val="0"/>
              </a:spcAft>
              <a:defRPr sz="3000">
                <a:solidFill>
                  <a:schemeClr val="tx1"/>
                </a:solidFill>
                <a:latin typeface="Arial" charset="0"/>
                <a:ea typeface="ＭＳ Ｐゴシック" charset="0"/>
                <a:cs typeface="ＭＳ Ｐゴシック" charset="0"/>
              </a:defRPr>
            </a:lvl6pPr>
            <a:lvl7pPr marL="3028264" indent="-232943" defTabSz="744125" eaLnBrk="0" fontAlgn="base" hangingPunct="0">
              <a:spcBef>
                <a:spcPct val="0"/>
              </a:spcBef>
              <a:spcAft>
                <a:spcPct val="0"/>
              </a:spcAft>
              <a:defRPr sz="3000">
                <a:solidFill>
                  <a:schemeClr val="tx1"/>
                </a:solidFill>
                <a:latin typeface="Arial" charset="0"/>
                <a:ea typeface="ＭＳ Ｐゴシック" charset="0"/>
                <a:cs typeface="ＭＳ Ｐゴシック" charset="0"/>
              </a:defRPr>
            </a:lvl7pPr>
            <a:lvl8pPr marL="3494151" indent="-232943" defTabSz="744125" eaLnBrk="0" fontAlgn="base" hangingPunct="0">
              <a:spcBef>
                <a:spcPct val="0"/>
              </a:spcBef>
              <a:spcAft>
                <a:spcPct val="0"/>
              </a:spcAft>
              <a:defRPr sz="3000">
                <a:solidFill>
                  <a:schemeClr val="tx1"/>
                </a:solidFill>
                <a:latin typeface="Arial" charset="0"/>
                <a:ea typeface="ＭＳ Ｐゴシック" charset="0"/>
                <a:cs typeface="ＭＳ Ｐゴシック" charset="0"/>
              </a:defRPr>
            </a:lvl8pPr>
            <a:lvl9pPr marL="3960038" indent="-232943" defTabSz="744125" eaLnBrk="0" fontAlgn="base" hangingPunct="0">
              <a:spcBef>
                <a:spcPct val="0"/>
              </a:spcBef>
              <a:spcAft>
                <a:spcPct val="0"/>
              </a:spcAft>
              <a:defRPr sz="3000">
                <a:solidFill>
                  <a:schemeClr val="tx1"/>
                </a:solidFill>
                <a:latin typeface="Arial" charset="0"/>
                <a:ea typeface="ＭＳ Ｐゴシック" charset="0"/>
                <a:cs typeface="ＭＳ Ｐゴシック" charset="0"/>
              </a:defRPr>
            </a:lvl9pPr>
          </a:lstStyle>
          <a:p>
            <a:pPr eaLnBrk="1" hangingPunct="1"/>
            <a:fld id="{3C538B5B-F731-4F49-8457-17A6637827C5}" type="slidenum">
              <a:rPr lang="en-US" sz="1200">
                <a:solidFill>
                  <a:prstClr val="black"/>
                </a:solidFill>
                <a:latin typeface="Calibri" charset="0"/>
              </a:rPr>
              <a:pPr eaLnBrk="1" hangingPunct="1"/>
              <a:t>20</a:t>
            </a:fld>
            <a:endParaRPr lang="en-US" sz="1200">
              <a:solidFill>
                <a:prstClr val="black"/>
              </a:solidFill>
              <a:latin typeface="Calibri"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create</a:t>
            </a:r>
            <a:r>
              <a:rPr lang="en-US" baseline="0" dirty="0" smtClean="0"/>
              <a:t> the coolest Spark Application, you make it big, </a:t>
            </a:r>
            <a:r>
              <a:rPr lang="en-US" dirty="0" smtClean="0"/>
              <a:t>All</a:t>
            </a:r>
            <a:r>
              <a:rPr lang="en-US" baseline="0" dirty="0" smtClean="0"/>
              <a:t> you need is 6M Dollars and you can be a proud owner of this Cessna Citation Jet  right off eBay. </a:t>
            </a:r>
            <a:endParaRPr lang="en-US" dirty="0"/>
          </a:p>
        </p:txBody>
      </p:sp>
    </p:spTree>
    <p:extLst>
      <p:ext uri="{BB962C8B-B14F-4D97-AF65-F5344CB8AC3E}">
        <p14:creationId xmlns:p14="http://schemas.microsoft.com/office/powerpoint/2010/main" val="277774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7988" y="698500"/>
            <a:ext cx="6194425" cy="3486150"/>
          </a:xfrm>
        </p:spPr>
      </p:sp>
      <p:sp>
        <p:nvSpPr>
          <p:cNvPr id="3" name="Notes Placeholder 2"/>
          <p:cNvSpPr>
            <a:spLocks noGrp="1"/>
          </p:cNvSpPr>
          <p:nvPr>
            <p:ph type="body" idx="1"/>
          </p:nvPr>
        </p:nvSpPr>
        <p:spPr/>
        <p:txBody>
          <a:bodyPr/>
          <a:lstStyle/>
          <a:p>
            <a:r>
              <a:rPr lang="en-US" dirty="0" smtClean="0"/>
              <a:t>To the mundane</a:t>
            </a:r>
            <a:r>
              <a:rPr lang="en-US" baseline="0" dirty="0" smtClean="0"/>
              <a:t>, You had your </a:t>
            </a:r>
            <a:r>
              <a:rPr lang="en-US" baseline="0" dirty="0" err="1" smtClean="0"/>
              <a:t>fitbit</a:t>
            </a:r>
            <a:r>
              <a:rPr lang="en-US" baseline="0" dirty="0" smtClean="0"/>
              <a:t> and the little dongle fell off on the flight, eBay to the rescue. </a:t>
            </a:r>
          </a:p>
          <a:p>
            <a:endParaRPr lang="en-US" dirty="0"/>
          </a:p>
        </p:txBody>
      </p:sp>
      <p:sp>
        <p:nvSpPr>
          <p:cNvPr id="4" name="Slide Number Placeholder 3"/>
          <p:cNvSpPr>
            <a:spLocks noGrp="1"/>
          </p:cNvSpPr>
          <p:nvPr>
            <p:ph type="sldNum" sz="quarter" idx="10"/>
          </p:nvPr>
        </p:nvSpPr>
        <p:spPr>
          <a:xfrm>
            <a:off x="3970734" y="8830659"/>
            <a:ext cx="3038145" cy="464205"/>
          </a:xfrm>
          <a:prstGeom prst="rect">
            <a:avLst/>
          </a:prstGeom>
        </p:spPr>
        <p:txBody>
          <a:bodyPr lIns="88139" tIns="44070" rIns="88139" bIns="44070"/>
          <a:lstStyle/>
          <a:p>
            <a:fld id="{21A11A6B-303A-47AB-97DD-1BD459E50A8C}"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149606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solidFill>
                  <a:schemeClr val="tx1"/>
                </a:solidFill>
                <a:latin typeface="+mn-lt"/>
              </a:rPr>
              <a:t>eBay is a truly Global Market Place.</a:t>
            </a:r>
            <a:r>
              <a:rPr lang="en-US" baseline="0" dirty="0" smtClean="0">
                <a:solidFill>
                  <a:schemeClr val="tx1"/>
                </a:solidFill>
                <a:latin typeface="+mn-lt"/>
              </a:rPr>
              <a:t> </a:t>
            </a:r>
            <a:endParaRPr lang="en-US" dirty="0">
              <a:solidFill>
                <a:schemeClr val="tx1"/>
              </a:solidFill>
              <a:latin typeface="+mn-lt"/>
            </a:endParaRPr>
          </a:p>
          <a:p>
            <a:endParaRPr lang="en-US" dirty="0">
              <a:solidFill>
                <a:schemeClr val="tx1"/>
              </a:solidFill>
              <a:latin typeface="+mn-lt"/>
            </a:endParaRPr>
          </a:p>
          <a:p>
            <a:pPr marL="174708" indent="-174708">
              <a:buFontTx/>
              <a:buChar char="-"/>
            </a:pPr>
            <a:r>
              <a:rPr lang="en-US" dirty="0" smtClean="0">
                <a:solidFill>
                  <a:schemeClr val="tx1"/>
                </a:solidFill>
                <a:latin typeface="+mn-lt"/>
              </a:rPr>
              <a:t>162M </a:t>
            </a:r>
            <a:r>
              <a:rPr lang="en-US" dirty="0">
                <a:solidFill>
                  <a:schemeClr val="tx1"/>
                </a:solidFill>
                <a:latin typeface="+mn-lt"/>
              </a:rPr>
              <a:t>Active Buyers </a:t>
            </a:r>
          </a:p>
          <a:p>
            <a:pPr marL="174708" indent="-174708">
              <a:buFontTx/>
              <a:buChar char="-"/>
            </a:pPr>
            <a:r>
              <a:rPr lang="en-US" dirty="0">
                <a:solidFill>
                  <a:schemeClr val="tx1"/>
                </a:solidFill>
                <a:latin typeface="+mn-lt"/>
              </a:rPr>
              <a:t>25M Active Sellers: This is the key differentiation from our competitor up North. A lot of what we do with Analytics is centered around making the Seller successful. </a:t>
            </a:r>
          </a:p>
          <a:p>
            <a:pPr marL="174708" indent="-174708">
              <a:buFontTx/>
              <a:buChar char="-"/>
            </a:pPr>
            <a:r>
              <a:rPr lang="en-US" dirty="0">
                <a:solidFill>
                  <a:schemeClr val="tx1"/>
                </a:solidFill>
                <a:latin typeface="+mn-lt"/>
              </a:rPr>
              <a:t>A key to that is the ability to analyze and put structure around the 800M listings we have on eBay with more than 8.8M listings being added every day. </a:t>
            </a:r>
          </a:p>
          <a:p>
            <a:pPr marL="174708" indent="-174708">
              <a:buFontTx/>
              <a:buChar char="-"/>
            </a:pPr>
            <a:r>
              <a:rPr lang="en-US" dirty="0">
                <a:solidFill>
                  <a:schemeClr val="tx1"/>
                </a:solidFill>
                <a:latin typeface="+mn-lt"/>
              </a:rPr>
              <a:t>As with every one else more than 40% of the eBay revenue being generated on mobile devices and growing. </a:t>
            </a:r>
          </a:p>
          <a:p>
            <a:pPr marL="174708" indent="-174708">
              <a:buFontTx/>
              <a:buChar char="-"/>
            </a:pPr>
            <a:endParaRPr lang="en-US" dirty="0">
              <a:solidFill>
                <a:schemeClr val="tx1"/>
              </a:solidFill>
              <a:latin typeface="+mn-lt"/>
            </a:endParaRPr>
          </a:p>
          <a:p>
            <a:pPr marL="0" indent="0">
              <a:buFontTx/>
              <a:buNone/>
            </a:pPr>
            <a:r>
              <a:rPr lang="en-US" dirty="0" smtClean="0">
                <a:solidFill>
                  <a:schemeClr val="tx1"/>
                </a:solidFill>
                <a:latin typeface="+mn-lt"/>
              </a:rPr>
              <a:t>References</a:t>
            </a:r>
          </a:p>
          <a:p>
            <a:pPr marL="0" indent="0">
              <a:buFontTx/>
              <a:buNone/>
            </a:pPr>
            <a:r>
              <a:rPr lang="en-US" dirty="0" smtClean="0">
                <a:solidFill>
                  <a:schemeClr val="tx1"/>
                </a:solidFill>
                <a:latin typeface="+mn-lt"/>
              </a:rPr>
              <a:t>Active Buyers – Q4 Earnings https://</a:t>
            </a:r>
            <a:r>
              <a:rPr lang="en-US" dirty="0" err="1" smtClean="0">
                <a:solidFill>
                  <a:schemeClr val="tx1"/>
                </a:solidFill>
                <a:latin typeface="+mn-lt"/>
              </a:rPr>
              <a:t>www.ebayinc.com</a:t>
            </a:r>
            <a:r>
              <a:rPr lang="en-US" dirty="0" smtClean="0">
                <a:solidFill>
                  <a:schemeClr val="tx1"/>
                </a:solidFill>
                <a:latin typeface="+mn-lt"/>
              </a:rPr>
              <a:t>/stories/news/ebay-inc-reports-fourth-quarter-and-full-year-2015-results/</a:t>
            </a:r>
          </a:p>
          <a:p>
            <a:pPr marL="0" marR="0" indent="0" algn="l" defTabSz="914209" rtl="0" eaLnBrk="1" fontAlgn="auto" latinLnBrk="0" hangingPunct="1">
              <a:lnSpc>
                <a:spcPct val="85000"/>
              </a:lnSpc>
              <a:spcBef>
                <a:spcPts val="800"/>
              </a:spcBef>
              <a:spcAft>
                <a:spcPts val="200"/>
              </a:spcAft>
              <a:buClrTx/>
              <a:buSzTx/>
              <a:buFontTx/>
              <a:buNone/>
              <a:tabLst/>
              <a:defRPr/>
            </a:pPr>
            <a:r>
              <a:rPr lang="en-US" dirty="0" smtClean="0">
                <a:solidFill>
                  <a:schemeClr val="tx1"/>
                </a:solidFill>
                <a:latin typeface="+mn-lt"/>
              </a:rPr>
              <a:t>Active Sellers</a:t>
            </a:r>
            <a:r>
              <a:rPr lang="en-US" baseline="0" dirty="0" smtClean="0">
                <a:solidFill>
                  <a:schemeClr val="tx1"/>
                </a:solidFill>
                <a:latin typeface="+mn-lt"/>
              </a:rPr>
              <a:t> ?</a:t>
            </a:r>
            <a:endParaRPr lang="en-US" dirty="0" smtClean="0">
              <a:solidFill>
                <a:schemeClr val="tx1"/>
              </a:solidFill>
              <a:latin typeface="+mn-lt"/>
            </a:endParaRPr>
          </a:p>
          <a:p>
            <a:pPr marL="0" marR="0" indent="0" algn="l" defTabSz="914209" rtl="0" eaLnBrk="1" fontAlgn="auto" latinLnBrk="0" hangingPunct="1">
              <a:lnSpc>
                <a:spcPct val="85000"/>
              </a:lnSpc>
              <a:spcBef>
                <a:spcPts val="800"/>
              </a:spcBef>
              <a:spcAft>
                <a:spcPts val="200"/>
              </a:spcAft>
              <a:buClrTx/>
              <a:buSzTx/>
              <a:buFontTx/>
              <a:buNone/>
              <a:tabLst/>
              <a:defRPr/>
            </a:pPr>
            <a:r>
              <a:rPr lang="en-US" dirty="0" smtClean="0">
                <a:solidFill>
                  <a:schemeClr val="tx1"/>
                </a:solidFill>
                <a:latin typeface="+mn-lt"/>
              </a:rPr>
              <a:t>Active listings - </a:t>
            </a:r>
            <a:r>
              <a:rPr lang="en-US" sz="1200" kern="1200" dirty="0" smtClean="0">
                <a:solidFill>
                  <a:schemeClr val="tx1"/>
                </a:solidFill>
                <a:latin typeface="+mj-lt"/>
                <a:ea typeface="+mn-ea"/>
                <a:cs typeface="+mn-cs"/>
              </a:rPr>
              <a:t>Q3 2015 Factsheet </a:t>
            </a:r>
          </a:p>
          <a:p>
            <a:pPr marL="0" indent="0">
              <a:buFontTx/>
              <a:buNone/>
            </a:pPr>
            <a:r>
              <a:rPr lang="en-US" dirty="0" smtClean="0">
                <a:solidFill>
                  <a:schemeClr val="tx1"/>
                </a:solidFill>
                <a:latin typeface="+mn-lt"/>
              </a:rPr>
              <a:t>New listings per week - ?</a:t>
            </a:r>
          </a:p>
          <a:p>
            <a:pPr marL="0" marR="0" indent="0" algn="l" defTabSz="914209" rtl="0" eaLnBrk="1" fontAlgn="auto" latinLnBrk="0" hangingPunct="1">
              <a:lnSpc>
                <a:spcPct val="85000"/>
              </a:lnSpc>
              <a:spcBef>
                <a:spcPts val="800"/>
              </a:spcBef>
              <a:spcAft>
                <a:spcPts val="200"/>
              </a:spcAft>
              <a:buClrTx/>
              <a:buSzTx/>
              <a:buFontTx/>
              <a:buNone/>
              <a:tabLst/>
              <a:defRPr/>
            </a:pPr>
            <a:r>
              <a:rPr lang="en-US" dirty="0" smtClean="0">
                <a:solidFill>
                  <a:schemeClr val="tx1"/>
                </a:solidFill>
                <a:latin typeface="+mn-lt"/>
              </a:rPr>
              <a:t>Mobile app (downloads?) globally - </a:t>
            </a:r>
            <a:r>
              <a:rPr lang="en-US" sz="1200" kern="1200" dirty="0" smtClean="0">
                <a:solidFill>
                  <a:schemeClr val="tx1"/>
                </a:solidFill>
                <a:latin typeface="+mj-lt"/>
                <a:ea typeface="+mn-ea"/>
                <a:cs typeface="+mn-cs"/>
              </a:rPr>
              <a:t>Q3 2015 Factsheet </a:t>
            </a:r>
          </a:p>
          <a:p>
            <a:pPr marL="0" marR="0" indent="0" algn="l" defTabSz="914209" rtl="0" eaLnBrk="1" fontAlgn="auto" latinLnBrk="0" hangingPunct="1">
              <a:lnSpc>
                <a:spcPct val="85000"/>
              </a:lnSpc>
              <a:spcBef>
                <a:spcPts val="800"/>
              </a:spcBef>
              <a:spcAft>
                <a:spcPts val="200"/>
              </a:spcAft>
              <a:buClrTx/>
              <a:buSzTx/>
              <a:buFontTx/>
              <a:buNone/>
              <a:tabLst/>
              <a:defRPr/>
            </a:pPr>
            <a:r>
              <a:rPr lang="en-US" dirty="0" smtClean="0">
                <a:solidFill>
                  <a:schemeClr val="tx1"/>
                </a:solidFill>
                <a:latin typeface="+mn-lt"/>
              </a:rPr>
              <a:t>Listings created via mobile - </a:t>
            </a:r>
            <a:r>
              <a:rPr lang="en-US" sz="1200" kern="1200" dirty="0" smtClean="0">
                <a:solidFill>
                  <a:schemeClr val="tx1"/>
                </a:solidFill>
                <a:latin typeface="+mj-lt"/>
                <a:ea typeface="+mn-ea"/>
                <a:cs typeface="+mn-cs"/>
              </a:rPr>
              <a:t>Q3 2015 Factsheet </a:t>
            </a:r>
          </a:p>
          <a:p>
            <a:pPr marL="0" marR="0" indent="0" algn="l" defTabSz="914209" rtl="0" eaLnBrk="1" fontAlgn="auto" latinLnBrk="0" hangingPunct="1">
              <a:lnSpc>
                <a:spcPct val="85000"/>
              </a:lnSpc>
              <a:spcBef>
                <a:spcPts val="800"/>
              </a:spcBef>
              <a:spcAft>
                <a:spcPts val="200"/>
              </a:spcAft>
              <a:buClrTx/>
              <a:buSzTx/>
              <a:buFontTx/>
              <a:buNone/>
              <a:tabLst/>
              <a:defRPr/>
            </a:pPr>
            <a:r>
              <a:rPr lang="en-US" dirty="0" smtClean="0">
                <a:solidFill>
                  <a:schemeClr val="tx1"/>
                </a:solidFill>
                <a:latin typeface="+mn-lt"/>
              </a:rPr>
              <a:t>% GMV Via Mobile - </a:t>
            </a:r>
            <a:r>
              <a:rPr lang="en-US" sz="1200" kern="1200" dirty="0" smtClean="0">
                <a:solidFill>
                  <a:schemeClr val="tx1"/>
                </a:solidFill>
                <a:latin typeface="+mj-lt"/>
                <a:ea typeface="+mn-ea"/>
                <a:cs typeface="+mn-cs"/>
              </a:rPr>
              <a:t>Q3 2015 Factsheet </a:t>
            </a:r>
            <a:endParaRPr lang="en-US" dirty="0" smtClean="0">
              <a:solidFill>
                <a:schemeClr val="tx1"/>
              </a:solidFill>
              <a:latin typeface="+mn-lt"/>
            </a:endParaRPr>
          </a:p>
          <a:p>
            <a:pPr marL="0" indent="0">
              <a:buFontTx/>
              <a:buNone/>
            </a:pPr>
            <a:endParaRPr lang="en-US" dirty="0" smtClean="0">
              <a:solidFill>
                <a:schemeClr val="tx1"/>
              </a:solidFill>
              <a:latin typeface="+mn-lt"/>
            </a:endParaRPr>
          </a:p>
          <a:p>
            <a:pPr marL="0" indent="0">
              <a:buFontTx/>
              <a:buNone/>
            </a:pPr>
            <a:endParaRPr lang="en-US" dirty="0" smtClean="0">
              <a:solidFill>
                <a:schemeClr val="tx1"/>
              </a:solidFill>
              <a:latin typeface="+mn-lt"/>
            </a:endParaRPr>
          </a:p>
          <a:p>
            <a:pPr marL="0" indent="0">
              <a:buFontTx/>
              <a:buNone/>
            </a:pPr>
            <a:r>
              <a:rPr lang="en-US" dirty="0" smtClean="0">
                <a:solidFill>
                  <a:schemeClr val="tx1"/>
                </a:solidFill>
                <a:latin typeface="+mn-lt"/>
              </a:rPr>
              <a:t>Q3 2015 Factsheet </a:t>
            </a:r>
          </a:p>
          <a:p>
            <a:pPr marL="0" indent="0">
              <a:buFontTx/>
              <a:buNone/>
            </a:pPr>
            <a:r>
              <a:rPr lang="en-US" dirty="0" smtClean="0">
                <a:solidFill>
                  <a:schemeClr val="tx1"/>
                </a:solidFill>
                <a:latin typeface="+mn-lt"/>
              </a:rPr>
              <a:t>https://</a:t>
            </a:r>
            <a:r>
              <a:rPr lang="en-US" dirty="0" err="1" smtClean="0">
                <a:solidFill>
                  <a:schemeClr val="tx1"/>
                </a:solidFill>
                <a:latin typeface="+mn-lt"/>
              </a:rPr>
              <a:t>static.ebayinc.com</a:t>
            </a:r>
            <a:r>
              <a:rPr lang="en-US" dirty="0" smtClean="0">
                <a:solidFill>
                  <a:schemeClr val="tx1"/>
                </a:solidFill>
                <a:latin typeface="+mn-lt"/>
              </a:rPr>
              <a:t>/static/assets/Uploads/</a:t>
            </a:r>
            <a:r>
              <a:rPr lang="en-US" dirty="0" err="1" smtClean="0">
                <a:solidFill>
                  <a:schemeClr val="tx1"/>
                </a:solidFill>
                <a:latin typeface="+mn-lt"/>
              </a:rPr>
              <a:t>PressRoom</a:t>
            </a:r>
            <a:r>
              <a:rPr lang="en-US" dirty="0" smtClean="0">
                <a:solidFill>
                  <a:schemeClr val="tx1"/>
                </a:solidFill>
                <a:latin typeface="+mn-lt"/>
              </a:rPr>
              <a:t>/eBay-Factsheet-Q3-2015.pdf?2</a:t>
            </a:r>
            <a:endParaRPr lang="en-US" dirty="0">
              <a:solidFill>
                <a:schemeClr val="tx1"/>
              </a:solidFill>
              <a:latin typeface="+mn-lt"/>
            </a:endParaRPr>
          </a:p>
        </p:txBody>
      </p:sp>
      <p:sp>
        <p:nvSpPr>
          <p:cNvPr id="4" name="Slide Number Placeholder 3"/>
          <p:cNvSpPr>
            <a:spLocks noGrp="1"/>
          </p:cNvSpPr>
          <p:nvPr>
            <p:ph type="sldNum" sz="quarter" idx="10"/>
          </p:nvPr>
        </p:nvSpPr>
        <p:spPr>
          <a:xfrm>
            <a:off x="3970938" y="8829967"/>
            <a:ext cx="3037840" cy="464820"/>
          </a:xfrm>
          <a:prstGeom prst="rect">
            <a:avLst/>
          </a:prstGeom>
        </p:spPr>
        <p:txBody>
          <a:bodyPr lIns="93177" tIns="46589" rIns="93177" bIns="46589"/>
          <a:lstStyle/>
          <a:p>
            <a:fld id="{FB56D8F5-D25C-9749-A41F-F34CAFD9F5A3}" type="slidenum">
              <a:rPr lang="en-US" smtClean="0"/>
              <a:t>5</a:t>
            </a:fld>
            <a:endParaRPr lang="en-US" dirty="0"/>
          </a:p>
        </p:txBody>
      </p:sp>
    </p:spTree>
    <p:extLst>
      <p:ext uri="{BB962C8B-B14F-4D97-AF65-F5344CB8AC3E}">
        <p14:creationId xmlns:p14="http://schemas.microsoft.com/office/powerpoint/2010/main" val="24519296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eBay has gradually evolved from its Auction roots. </a:t>
            </a:r>
            <a:endParaRPr lang="en-US" baseline="0" dirty="0" smtClean="0"/>
          </a:p>
          <a:p>
            <a:endParaRPr lang="en-US" baseline="0" dirty="0" smtClean="0"/>
          </a:p>
          <a:p>
            <a:r>
              <a:rPr lang="en-US" baseline="0" dirty="0" smtClean="0"/>
              <a:t>79% of Items Sold on eBay are new items</a:t>
            </a:r>
          </a:p>
          <a:p>
            <a:r>
              <a:rPr lang="en-US" baseline="0" dirty="0" smtClean="0"/>
              <a:t>84% of the items are fixed price items</a:t>
            </a:r>
          </a:p>
          <a:p>
            <a:r>
              <a:rPr lang="en-US" baseline="0" dirty="0" smtClean="0"/>
              <a:t>63% of the transaction on eBay offer a free shipping</a:t>
            </a:r>
          </a:p>
          <a:p>
            <a:pPr marL="0" indent="0">
              <a:buNone/>
            </a:pPr>
            <a:r>
              <a:rPr lang="en-US" baseline="0" dirty="0" smtClean="0"/>
              <a:t> </a:t>
            </a:r>
          </a:p>
          <a:p>
            <a:pPr marL="0" indent="0">
              <a:buNone/>
            </a:pPr>
            <a:r>
              <a:rPr lang="en-US" baseline="0" dirty="0" smtClean="0"/>
              <a:t>We evolved into this Global Market Place by treating Data as its one of the most important assets. As a market place we do not hold an inventory, we are in the business of getting the buyers and sellers together and we do this by utilizing the data. </a:t>
            </a:r>
          </a:p>
          <a:p>
            <a:pPr marL="0" indent="0">
              <a:buNone/>
            </a:pPr>
            <a:endParaRPr lang="en-US" baseline="0" dirty="0" smtClean="0"/>
          </a:p>
          <a:p>
            <a:pPr marL="0" indent="0">
              <a:buNone/>
            </a:pPr>
            <a:endParaRPr lang="en-US" dirty="0"/>
          </a:p>
        </p:txBody>
      </p:sp>
    </p:spTree>
    <p:extLst>
      <p:ext uri="{BB962C8B-B14F-4D97-AF65-F5344CB8AC3E}">
        <p14:creationId xmlns:p14="http://schemas.microsoft.com/office/powerpoint/2010/main" val="1652112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marL="0" indent="0">
              <a:buNone/>
            </a:pPr>
            <a:r>
              <a:rPr lang="en-US" sz="2000" b="0" dirty="0" smtClean="0"/>
              <a:t>Data is in eBay’s DNA.</a:t>
            </a:r>
            <a:r>
              <a:rPr lang="en-US" sz="2000" b="0" baseline="0" dirty="0" smtClean="0"/>
              <a:t> </a:t>
            </a:r>
          </a:p>
          <a:p>
            <a:pPr marL="0" indent="0">
              <a:buNone/>
            </a:pPr>
            <a:endParaRPr lang="en-US" sz="2000" b="0" baseline="0" dirty="0" smtClean="0"/>
          </a:p>
          <a:p>
            <a:pPr marL="0" indent="0">
              <a:buNone/>
            </a:pPr>
            <a:r>
              <a:rPr lang="en-US" sz="2000" b="0" baseline="0" dirty="0" smtClean="0"/>
              <a:t>eBay is going through one of its most profound transformations. From Searching Listings to Product Pages that persist beyond the life time of an item that is listed on eBay. We are looking at the 800M listings and automatically converting them into millions of product pages that are generated automatically and persisted beyond the life of a listing. This will tremendously improve the user experience on eBay. We do this not just by looking at the description of an item but looking at how user interact with listing to determine if a new product page is needed or augment the existing product page. </a:t>
            </a:r>
          </a:p>
          <a:p>
            <a:pPr marL="0" indent="0">
              <a:buNone/>
            </a:pPr>
            <a:endParaRPr lang="en-US" sz="2000" b="0" baseline="0" dirty="0" smtClean="0"/>
          </a:p>
          <a:p>
            <a:pPr marL="0" indent="0">
              <a:buNone/>
            </a:pPr>
            <a:r>
              <a:rPr lang="en-US" sz="2000" b="0" baseline="0" dirty="0" smtClean="0"/>
              <a:t>Data Science is extensively deployed in Personalization., Merchandizing, Shipping and Trust. We will go thru a few of these use cases in later slides. At a scale of 800 million listings and 162 million users, computer algorithms instead of human are needed to address most of these needs </a:t>
            </a:r>
          </a:p>
          <a:p>
            <a:pPr marL="0" indent="0">
              <a:buNone/>
            </a:pPr>
            <a:endParaRPr lang="en-US" sz="2000" b="0" baseline="0" dirty="0" smtClean="0"/>
          </a:p>
          <a:p>
            <a:pPr marL="0" indent="0">
              <a:buNone/>
            </a:pPr>
            <a:r>
              <a:rPr lang="en-US" sz="2000" b="0" baseline="0" dirty="0" smtClean="0"/>
              <a:t>Data is at the core of what we do today and it needs an enterprise class platform. We will drill into what it takes to build an Enterprise Class Data Platform. A lot of these idea will resonate with you. Teradata and eBay have had a long partnership and you will see the Oliver’s ideas of Sentient Enterprise in reality today at eBay. </a:t>
            </a:r>
          </a:p>
          <a:p>
            <a:pPr marL="0" indent="0">
              <a:buNone/>
            </a:pPr>
            <a:endParaRPr lang="en-US" sz="2000" b="0" baseline="0" dirty="0" smtClean="0"/>
          </a:p>
          <a:p>
            <a:pPr marL="0" indent="0">
              <a:buNone/>
            </a:pPr>
            <a:endParaRPr lang="en-US" sz="2000" b="0" dirty="0"/>
          </a:p>
        </p:txBody>
      </p:sp>
      <p:sp>
        <p:nvSpPr>
          <p:cNvPr id="4" name="Slide Number Placeholder 3"/>
          <p:cNvSpPr>
            <a:spLocks noGrp="1"/>
          </p:cNvSpPr>
          <p:nvPr>
            <p:ph type="sldNum" sz="quarter" idx="10"/>
          </p:nvPr>
        </p:nvSpPr>
        <p:spPr>
          <a:xfrm>
            <a:off x="3970938" y="8829967"/>
            <a:ext cx="3037840" cy="464820"/>
          </a:xfrm>
          <a:prstGeom prst="rect">
            <a:avLst/>
          </a:prstGeom>
        </p:spPr>
        <p:txBody>
          <a:bodyPr lIns="93177" tIns="46589" rIns="93177" bIns="46589"/>
          <a:lstStyle/>
          <a:p>
            <a:fld id="{A285DCDD-801D-784A-875C-DB19E0D42E00}" type="slidenum">
              <a:rPr lang="en-US" smtClean="0"/>
              <a:pPr/>
              <a:t>7</a:t>
            </a:fld>
            <a:endParaRPr lang="en-US"/>
          </a:p>
        </p:txBody>
      </p:sp>
    </p:spTree>
    <p:extLst>
      <p:ext uri="{BB962C8B-B14F-4D97-AF65-F5344CB8AC3E}">
        <p14:creationId xmlns:p14="http://schemas.microsoft.com/office/powerpoint/2010/main" val="23066236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Additional</a:t>
            </a:r>
            <a:r>
              <a:rPr lang="en-US" baseline="0" dirty="0" smtClean="0"/>
              <a:t> components are required to extract the value out of data which we are calling the Enterprise Data Platform. In the next few slides I will be talking about the Data Platform we built at eBay. Spark has made gradual inroads into most of the components of our data platform. </a:t>
            </a:r>
          </a:p>
          <a:p>
            <a:pPr marL="0" indent="0">
              <a:buNone/>
            </a:pPr>
            <a:endParaRPr lang="en-US" baseline="0" dirty="0" smtClean="0"/>
          </a:p>
          <a:p>
            <a:pPr marL="0" indent="0">
              <a:buNone/>
            </a:pPr>
            <a:endParaRPr lang="en-US" dirty="0"/>
          </a:p>
        </p:txBody>
      </p:sp>
    </p:spTree>
    <p:extLst>
      <p:ext uri="{BB962C8B-B14F-4D97-AF65-F5344CB8AC3E}">
        <p14:creationId xmlns:p14="http://schemas.microsoft.com/office/powerpoint/2010/main" val="17939108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7988" y="1093788"/>
            <a:ext cx="6194425" cy="3486150"/>
          </a:xfrm>
        </p:spPr>
      </p:sp>
      <p:sp>
        <p:nvSpPr>
          <p:cNvPr id="3" name="Notes Placeholder 2"/>
          <p:cNvSpPr>
            <a:spLocks noGrp="1"/>
          </p:cNvSpPr>
          <p:nvPr>
            <p:ph type="body" idx="1"/>
          </p:nvPr>
        </p:nvSpPr>
        <p:spPr/>
        <p:txBody>
          <a:bodyPr/>
          <a:lstStyle/>
          <a:p>
            <a:r>
              <a:rPr lang="en-US" dirty="0" smtClean="0"/>
              <a:t>Introduce</a:t>
            </a:r>
            <a:r>
              <a:rPr lang="en-US" baseline="0" dirty="0" smtClean="0"/>
              <a:t> EDP</a:t>
            </a:r>
          </a:p>
          <a:p>
            <a:endParaRPr lang="en-US" dirty="0" smtClean="0"/>
          </a:p>
          <a:p>
            <a:r>
              <a:rPr lang="en-US" dirty="0" smtClean="0"/>
              <a:t>We’ve been on the path</a:t>
            </a:r>
            <a:r>
              <a:rPr lang="en-US" baseline="0" dirty="0" smtClean="0"/>
              <a:t> of the agile data warehouse for a long time</a:t>
            </a:r>
          </a:p>
          <a:p>
            <a:r>
              <a:rPr lang="en-US" baseline="0" dirty="0" smtClean="0"/>
              <a:t>We have the requisite user created data labs, and support experimentation and testing as well as highly integrated core (production) data</a:t>
            </a:r>
          </a:p>
          <a:p>
            <a:r>
              <a:rPr lang="en-US" baseline="0" dirty="0" smtClean="0"/>
              <a:t>Our recent change has been the addition of enterprise data streams</a:t>
            </a:r>
          </a:p>
          <a:p>
            <a:r>
              <a:rPr lang="en-US" baseline="0" dirty="0" smtClean="0"/>
              <a:t>Enterprise data streams are near real time streaming data designed to mirror the critical core data from the EDW but in real time – enhanced with history from the EDW so that actions and recommendations can be made based upon new (live) actions while taking into account rich context</a:t>
            </a:r>
          </a:p>
          <a:p>
            <a:pPr marL="0" indent="0">
              <a:buNone/>
            </a:pPr>
            <a:endParaRPr lang="en-US" dirty="0" smtClean="0"/>
          </a:p>
          <a:p>
            <a:pPr marL="0" indent="0">
              <a:buNone/>
            </a:pPr>
            <a:r>
              <a:rPr lang="en-US" dirty="0" smtClean="0"/>
              <a:t>Without this key</a:t>
            </a:r>
            <a:r>
              <a:rPr lang="en-US" baseline="0" dirty="0" smtClean="0"/>
              <a:t> enabler we could not progress into stage 5: autonomous decision making</a:t>
            </a:r>
          </a:p>
          <a:p>
            <a:pPr marL="0" indent="0">
              <a:buNone/>
            </a:pPr>
            <a:endParaRPr lang="en-US" baseline="0" dirty="0" smtClean="0"/>
          </a:p>
        </p:txBody>
      </p:sp>
    </p:spTree>
    <p:extLst>
      <p:ext uri="{BB962C8B-B14F-4D97-AF65-F5344CB8AC3E}">
        <p14:creationId xmlns:p14="http://schemas.microsoft.com/office/powerpoint/2010/main" val="1963153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with image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3175" y="1291591"/>
            <a:ext cx="7313295" cy="1478005"/>
          </a:xfrm>
        </p:spPr>
        <p:txBody>
          <a:bodyPr>
            <a:noAutofit/>
          </a:bodyPr>
          <a:lstStyle>
            <a:lvl1pPr>
              <a:lnSpc>
                <a:spcPts val="4799"/>
              </a:lnSpc>
              <a:defRPr sz="4800"/>
            </a:lvl1pPr>
          </a:lstStyle>
          <a:p>
            <a:r>
              <a:rPr lang="en-US" dirty="0" smtClean="0"/>
              <a:t>CLICK TO EDIT MASTER TITLE STYLE</a:t>
            </a:r>
            <a:endParaRPr lang="en-US" dirty="0"/>
          </a:p>
        </p:txBody>
      </p:sp>
      <p:sp>
        <p:nvSpPr>
          <p:cNvPr id="4" name="Date Placeholder 3"/>
          <p:cNvSpPr>
            <a:spLocks noGrp="1"/>
          </p:cNvSpPr>
          <p:nvPr>
            <p:ph type="dt" sz="half" idx="10"/>
          </p:nvPr>
        </p:nvSpPr>
        <p:spPr>
          <a:xfrm>
            <a:off x="463175" y="3357963"/>
            <a:ext cx="2844059" cy="365125"/>
          </a:xfrm>
          <a:prstGeom prst="rect">
            <a:avLst/>
          </a:prstGeom>
        </p:spPr>
        <p:txBody>
          <a:bodyPr lIns="0" tIns="0" rIns="0" bIns="0"/>
          <a:lstStyle>
            <a:lvl1pPr>
              <a:defRPr sz="1500">
                <a:solidFill>
                  <a:srgbClr val="796E65"/>
                </a:solidFill>
                <a:latin typeface="Arial"/>
                <a:cs typeface="Arial"/>
              </a:defRPr>
            </a:lvl1pPr>
          </a:lstStyle>
          <a:p>
            <a:endParaRPr lang="en-US" dirty="0"/>
          </a:p>
        </p:txBody>
      </p:sp>
      <p:sp>
        <p:nvSpPr>
          <p:cNvPr id="9" name="Picture Placeholder 8"/>
          <p:cNvSpPr>
            <a:spLocks noGrp="1"/>
          </p:cNvSpPr>
          <p:nvPr>
            <p:ph type="pic" sz="quarter" idx="11"/>
          </p:nvPr>
        </p:nvSpPr>
        <p:spPr>
          <a:xfrm>
            <a:off x="463175" y="4160520"/>
            <a:ext cx="7313295" cy="2286000"/>
          </a:xfrm>
          <a:solidFill>
            <a:srgbClr val="E9E9E8"/>
          </a:solidFill>
        </p:spPr>
        <p:txBody>
          <a:bodyPr/>
          <a:lstStyle>
            <a:lvl1pPr marL="0" indent="0">
              <a:buNone/>
              <a:defRPr/>
            </a:lvl1pPr>
          </a:lstStyle>
          <a:p>
            <a:r>
              <a:rPr lang="en-US" smtClean="0"/>
              <a:t>Drag picture to placeholder or click icon to add</a:t>
            </a:r>
            <a:endParaRPr lang="en-US" dirty="0"/>
          </a:p>
        </p:txBody>
      </p:sp>
      <p:sp>
        <p:nvSpPr>
          <p:cNvPr id="11" name="Picture Placeholder 10"/>
          <p:cNvSpPr>
            <a:spLocks noGrp="1"/>
          </p:cNvSpPr>
          <p:nvPr>
            <p:ph type="pic" sz="quarter" idx="12"/>
          </p:nvPr>
        </p:nvSpPr>
        <p:spPr>
          <a:xfrm>
            <a:off x="8199355" y="4160520"/>
            <a:ext cx="3534759" cy="2286000"/>
          </a:xfrm>
          <a:solidFill>
            <a:srgbClr val="E9E9E8"/>
          </a:solidFill>
        </p:spPr>
        <p:txBody>
          <a:bodyPr/>
          <a:lstStyle>
            <a:lvl1pPr marL="0" indent="0">
              <a:buNone/>
              <a:defRPr/>
            </a:lvl1pPr>
          </a:lstStyle>
          <a:p>
            <a:r>
              <a:rPr lang="en-US" smtClean="0"/>
              <a:t>Drag picture to placeholder or click icon to add</a:t>
            </a:r>
            <a:endParaRPr lang="en-US" dirty="0"/>
          </a:p>
        </p:txBody>
      </p:sp>
      <p:sp>
        <p:nvSpPr>
          <p:cNvPr id="5" name="Text Placeholder 4"/>
          <p:cNvSpPr>
            <a:spLocks noGrp="1"/>
          </p:cNvSpPr>
          <p:nvPr>
            <p:ph type="body" sz="quarter" idx="13" hasCustomPrompt="1"/>
          </p:nvPr>
        </p:nvSpPr>
        <p:spPr>
          <a:xfrm>
            <a:off x="458898" y="2889504"/>
            <a:ext cx="7322061" cy="444680"/>
          </a:xfrm>
        </p:spPr>
        <p:txBody>
          <a:bodyPr>
            <a:noAutofit/>
          </a:bodyPr>
          <a:lstStyle>
            <a:lvl1pPr marL="0" indent="0">
              <a:buNone/>
              <a:defRPr sz="2400"/>
            </a:lvl1pPr>
            <a:lvl2pPr marL="228560" indent="0">
              <a:buNone/>
              <a:defRPr/>
            </a:lvl2pPr>
            <a:lvl3pPr marL="457120" indent="0">
              <a:buNone/>
              <a:defRPr/>
            </a:lvl3pPr>
            <a:lvl4pPr marL="685680" indent="0">
              <a:buNone/>
              <a:defRPr/>
            </a:lvl4pPr>
            <a:lvl5pPr marL="914240" indent="0">
              <a:buNone/>
              <a:defRPr/>
            </a:lvl5pPr>
          </a:lstStyle>
          <a:p>
            <a:pPr lvl="0"/>
            <a:r>
              <a:rPr lang="en-US" dirty="0" smtClean="0"/>
              <a:t>Click to edit subhead</a:t>
            </a:r>
            <a:endParaRPr lang="en-US" dirty="0"/>
          </a:p>
        </p:txBody>
      </p:sp>
      <p:pic>
        <p:nvPicPr>
          <p:cNvPr id="10" name="Picture 9" descr="ebay_logo_onl.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483677" y="1272205"/>
            <a:ext cx="3254416" cy="1210559"/>
          </a:xfrm>
          <a:prstGeom prst="rect">
            <a:avLst/>
          </a:prstGeom>
        </p:spPr>
      </p:pic>
    </p:spTree>
    <p:extLst>
      <p:ext uri="{BB962C8B-B14F-4D97-AF65-F5344CB8AC3E}">
        <p14:creationId xmlns:p14="http://schemas.microsoft.com/office/powerpoint/2010/main" val="10968025"/>
      </p:ext>
    </p:extLst>
  </p:cSld>
  <p:clrMapOvr>
    <a:masterClrMapping/>
  </p:clrMapOvr>
  <p:timing>
    <p:tnLst>
      <p:par>
        <p:cTn xmlns:p14="http://schemas.microsoft.com/office/powerpoint/2010/mai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Content and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3175" y="457203"/>
            <a:ext cx="11268569" cy="927100"/>
          </a:xfrm>
          <a:prstGeom prst="rect">
            <a:avLst/>
          </a:prstGeom>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3175" y="1384308"/>
            <a:ext cx="5529664" cy="4741863"/>
          </a:xfrm>
          <a:prstGeom prst="rect">
            <a:avLst/>
          </a:prstGeom>
        </p:spPr>
        <p:txBody>
          <a:bodyPr>
            <a:normAutofit/>
          </a:bodyPr>
          <a:lstStyle>
            <a:lvl1pPr>
              <a:defRPr sz="1500"/>
            </a:lvl1pPr>
            <a:lvl2pPr>
              <a:defRPr sz="1500"/>
            </a:lvl2pPr>
            <a:lvl3pPr>
              <a:defRPr sz="1500"/>
            </a:lvl3pPr>
            <a:lvl4pPr>
              <a:defRPr sz="1500"/>
            </a:lvl4pPr>
            <a:lvl5pPr>
              <a:defRPr sz="15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Picture Placeholder 5"/>
          <p:cNvSpPr>
            <a:spLocks noGrp="1" noChangeAspect="1"/>
          </p:cNvSpPr>
          <p:nvPr>
            <p:ph type="pic" sz="quarter" idx="13"/>
          </p:nvPr>
        </p:nvSpPr>
        <p:spPr>
          <a:xfrm>
            <a:off x="6197778" y="1384303"/>
            <a:ext cx="2705098" cy="2027068"/>
          </a:xfrm>
          <a:prstGeom prst="rect">
            <a:avLst/>
          </a:prstGeom>
        </p:spPr>
        <p:txBody>
          <a:bodyPr/>
          <a:lstStyle>
            <a:lvl1pPr marL="0" indent="0">
              <a:buFont typeface="Arial"/>
              <a:buNone/>
              <a:defRPr/>
            </a:lvl1pPr>
          </a:lstStyle>
          <a:p>
            <a:r>
              <a:rPr lang="en-US" smtClean="0"/>
              <a:t>Click icon to add picture</a:t>
            </a:r>
            <a:endParaRPr lang="en-US" dirty="0"/>
          </a:p>
        </p:txBody>
      </p:sp>
      <p:sp>
        <p:nvSpPr>
          <p:cNvPr id="11" name="Picture Placeholder 5"/>
          <p:cNvSpPr>
            <a:spLocks noGrp="1" noChangeAspect="1"/>
          </p:cNvSpPr>
          <p:nvPr>
            <p:ph type="pic" sz="quarter" idx="14"/>
          </p:nvPr>
        </p:nvSpPr>
        <p:spPr>
          <a:xfrm>
            <a:off x="9026646" y="1384303"/>
            <a:ext cx="2705098" cy="2027068"/>
          </a:xfrm>
          <a:prstGeom prst="rect">
            <a:avLst/>
          </a:prstGeom>
        </p:spPr>
        <p:txBody>
          <a:bodyPr/>
          <a:lstStyle>
            <a:lvl1pPr marL="0" indent="0">
              <a:buFont typeface="Arial"/>
              <a:buNone/>
              <a:defRPr/>
            </a:lvl1pPr>
          </a:lstStyle>
          <a:p>
            <a:r>
              <a:rPr lang="en-US" smtClean="0"/>
              <a:t>Click icon to add picture</a:t>
            </a:r>
            <a:endParaRPr lang="en-US" dirty="0"/>
          </a:p>
        </p:txBody>
      </p:sp>
      <p:sp>
        <p:nvSpPr>
          <p:cNvPr id="12" name="Picture Placeholder 5"/>
          <p:cNvSpPr>
            <a:spLocks noGrp="1" noChangeAspect="1"/>
          </p:cNvSpPr>
          <p:nvPr>
            <p:ph type="pic" sz="quarter" idx="15"/>
          </p:nvPr>
        </p:nvSpPr>
        <p:spPr>
          <a:xfrm>
            <a:off x="6197778" y="3508607"/>
            <a:ext cx="2705098" cy="2027068"/>
          </a:xfrm>
          <a:prstGeom prst="rect">
            <a:avLst/>
          </a:prstGeom>
        </p:spPr>
        <p:txBody>
          <a:bodyPr/>
          <a:lstStyle>
            <a:lvl1pPr marL="0" indent="0">
              <a:buFont typeface="Arial"/>
              <a:buNone/>
              <a:defRPr/>
            </a:lvl1pPr>
          </a:lstStyle>
          <a:p>
            <a:r>
              <a:rPr lang="en-US" smtClean="0"/>
              <a:t>Click icon to add picture</a:t>
            </a:r>
            <a:endParaRPr lang="en-US" dirty="0"/>
          </a:p>
        </p:txBody>
      </p:sp>
      <p:sp>
        <p:nvSpPr>
          <p:cNvPr id="13" name="Picture Placeholder 5"/>
          <p:cNvSpPr>
            <a:spLocks noGrp="1" noChangeAspect="1"/>
          </p:cNvSpPr>
          <p:nvPr>
            <p:ph type="pic" sz="quarter" idx="16"/>
          </p:nvPr>
        </p:nvSpPr>
        <p:spPr>
          <a:xfrm>
            <a:off x="9026646" y="3508607"/>
            <a:ext cx="2705098" cy="2027068"/>
          </a:xfrm>
          <a:prstGeom prst="rect">
            <a:avLst/>
          </a:prstGeom>
        </p:spPr>
        <p:txBody>
          <a:bodyPr/>
          <a:lstStyle>
            <a:lvl1pPr marL="0" indent="0">
              <a:buFont typeface="Arial"/>
              <a:buNone/>
              <a:defRPr/>
            </a:lvl1pPr>
          </a:lstStyle>
          <a:p>
            <a:r>
              <a:rPr lang="en-US" smtClean="0"/>
              <a:t>Click icon to add picture</a:t>
            </a:r>
            <a:endParaRPr lang="en-US" dirty="0"/>
          </a:p>
        </p:txBody>
      </p:sp>
      <p:sp>
        <p:nvSpPr>
          <p:cNvPr id="4" name="Footer Placeholder 3"/>
          <p:cNvSpPr>
            <a:spLocks noGrp="1"/>
          </p:cNvSpPr>
          <p:nvPr>
            <p:ph type="ftr" sz="quarter" idx="17"/>
          </p:nvPr>
        </p:nvSpPr>
        <p:spPr>
          <a:xfrm>
            <a:off x="6671825" y="6376194"/>
            <a:ext cx="4461110" cy="255397"/>
          </a:xfrm>
          <a:prstGeom prst="rect">
            <a:avLst/>
          </a:prstGeom>
        </p:spPr>
        <p:txBody>
          <a:bodyPr/>
          <a:lstStyle/>
          <a:p>
            <a:endParaRPr>
              <a:solidFill>
                <a:srgbClr val="796E65"/>
              </a:solidFill>
            </a:endParaRPr>
          </a:p>
        </p:txBody>
      </p:sp>
      <p:sp>
        <p:nvSpPr>
          <p:cNvPr id="5" name="Slide Number Placeholder 4"/>
          <p:cNvSpPr>
            <a:spLocks noGrp="1"/>
          </p:cNvSpPr>
          <p:nvPr>
            <p:ph type="sldNum" sz="quarter" idx="18"/>
          </p:nvPr>
        </p:nvSpPr>
        <p:spPr>
          <a:xfrm>
            <a:off x="11246295" y="6381401"/>
            <a:ext cx="485448" cy="250191"/>
          </a:xfrm>
          <a:prstGeom prst="rect">
            <a:avLst/>
          </a:prstGeom>
        </p:spPr>
        <p:txBody>
          <a:bodyPr/>
          <a:lstStyle/>
          <a:p>
            <a:fld id="{FF55D29A-3A2E-D146-9F2C-610F4815AF2E}" type="slidenum">
              <a:rPr lang="en-US" smtClean="0">
                <a:solidFill>
                  <a:srgbClr val="796E65"/>
                </a:solidFill>
              </a:rPr>
              <a:pPr/>
              <a:t>‹#›</a:t>
            </a:fld>
            <a:endParaRPr lang="en-US" dirty="0">
              <a:solidFill>
                <a:srgbClr val="796E65"/>
              </a:solidFill>
            </a:endParaRPr>
          </a:p>
        </p:txBody>
      </p:sp>
    </p:spTree>
    <p:extLst>
      <p:ext uri="{BB962C8B-B14F-4D97-AF65-F5344CB8AC3E}">
        <p14:creationId xmlns:p14="http://schemas.microsoft.com/office/powerpoint/2010/main" val="203305614"/>
      </p:ext>
    </p:extLst>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secHead" preserve="1">
  <p:cSld name="Section Header Red">
    <p:spTree>
      <p:nvGrpSpPr>
        <p:cNvPr id="1" name=""/>
        <p:cNvGrpSpPr/>
        <p:nvPr/>
      </p:nvGrpSpPr>
      <p:grpSpPr>
        <a:xfrm>
          <a:off x="0" y="0"/>
          <a:ext cx="0" cy="0"/>
          <a:chOff x="0" y="0"/>
          <a:chExt cx="0" cy="0"/>
        </a:xfrm>
      </p:grpSpPr>
      <p:sp>
        <p:nvSpPr>
          <p:cNvPr id="2" name="Title 1"/>
          <p:cNvSpPr>
            <a:spLocks noGrp="1"/>
          </p:cNvSpPr>
          <p:nvPr>
            <p:ph type="title"/>
          </p:nvPr>
        </p:nvSpPr>
        <p:spPr>
          <a:xfrm>
            <a:off x="463175" y="1085850"/>
            <a:ext cx="8162111" cy="1428751"/>
          </a:xfrm>
        </p:spPr>
        <p:txBody>
          <a:bodyPr anchor="t">
            <a:noAutofit/>
          </a:bodyPr>
          <a:lstStyle>
            <a:lvl1pPr algn="l">
              <a:lnSpc>
                <a:spcPts val="5332"/>
              </a:lnSpc>
              <a:defRPr sz="5300" b="0" cap="all">
                <a:solidFill>
                  <a:srgbClr val="FFFFFF"/>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63175" y="2987040"/>
            <a:ext cx="8162111" cy="804672"/>
          </a:xfrm>
        </p:spPr>
        <p:txBody>
          <a:bodyPr anchor="t" anchorCtr="0">
            <a:noAutofit/>
          </a:bodyPr>
          <a:lstStyle>
            <a:lvl1pPr marL="0" indent="0">
              <a:buNone/>
              <a:defRPr sz="1600">
                <a:solidFill>
                  <a:srgbClr val="FFFFFF"/>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smtClean="0"/>
              <a:t>Click to edit Master text styles</a:t>
            </a:r>
          </a:p>
        </p:txBody>
      </p:sp>
      <p:pic>
        <p:nvPicPr>
          <p:cNvPr id="6" name="Picture 5" descr="ebay_w.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111" y="6334037"/>
            <a:ext cx="905553" cy="336843"/>
          </a:xfrm>
          <a:prstGeom prst="rect">
            <a:avLst/>
          </a:prstGeom>
        </p:spPr>
      </p:pic>
    </p:spTree>
    <p:extLst>
      <p:ext uri="{BB962C8B-B14F-4D97-AF65-F5344CB8AC3E}">
        <p14:creationId xmlns:p14="http://schemas.microsoft.com/office/powerpoint/2010/main" val="2469763942"/>
      </p:ext>
    </p:extLst>
  </p:cSld>
  <p:clrMapOvr>
    <a:masterClrMapping/>
  </p:clrMapOvr>
  <p:timing>
    <p:tnLst>
      <p:par>
        <p:cTn xmlns:p14="http://schemas.microsoft.com/office/powerpoint/2010/mai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secHead" preserve="1">
  <p:cSld name="Section Header Blue">
    <p:spTree>
      <p:nvGrpSpPr>
        <p:cNvPr id="1" name=""/>
        <p:cNvGrpSpPr/>
        <p:nvPr/>
      </p:nvGrpSpPr>
      <p:grpSpPr>
        <a:xfrm>
          <a:off x="0" y="0"/>
          <a:ext cx="0" cy="0"/>
          <a:chOff x="0" y="0"/>
          <a:chExt cx="0" cy="0"/>
        </a:xfrm>
      </p:grpSpPr>
      <p:sp>
        <p:nvSpPr>
          <p:cNvPr id="2" name="Title 1"/>
          <p:cNvSpPr>
            <a:spLocks noGrp="1"/>
          </p:cNvSpPr>
          <p:nvPr>
            <p:ph type="title"/>
          </p:nvPr>
        </p:nvSpPr>
        <p:spPr>
          <a:xfrm>
            <a:off x="463175" y="1085852"/>
            <a:ext cx="8162111" cy="1428751"/>
          </a:xfrm>
        </p:spPr>
        <p:txBody>
          <a:bodyPr vert="horz" lIns="0" tIns="0" rIns="0" bIns="0" rtlCol="0" anchor="t" anchorCtr="0">
            <a:noAutofit/>
          </a:bodyPr>
          <a:lstStyle>
            <a:lvl1pPr>
              <a:lnSpc>
                <a:spcPts val="5332"/>
              </a:lnSpc>
              <a:defRPr lang="en-US" sz="5300" b="0" cap="all" dirty="0">
                <a:solidFill>
                  <a:srgbClr val="FFFFFF"/>
                </a:solidFill>
              </a:defRPr>
            </a:lvl1pPr>
          </a:lstStyle>
          <a:p>
            <a:pPr lvl="0">
              <a:lnSpc>
                <a:spcPts val="5332"/>
              </a:lnSpc>
            </a:pPr>
            <a:r>
              <a:rPr lang="en-US" smtClean="0"/>
              <a:t>Click to edit Master title style</a:t>
            </a:r>
            <a:endParaRPr lang="en-US" dirty="0"/>
          </a:p>
        </p:txBody>
      </p:sp>
      <p:sp>
        <p:nvSpPr>
          <p:cNvPr id="3" name="Text Placeholder 2"/>
          <p:cNvSpPr>
            <a:spLocks noGrp="1"/>
          </p:cNvSpPr>
          <p:nvPr>
            <p:ph type="body" idx="1"/>
          </p:nvPr>
        </p:nvSpPr>
        <p:spPr>
          <a:xfrm>
            <a:off x="463175" y="2987040"/>
            <a:ext cx="8162111" cy="804672"/>
          </a:xfrm>
        </p:spPr>
        <p:txBody>
          <a:bodyPr anchor="t" anchorCtr="0">
            <a:noAutofit/>
          </a:bodyPr>
          <a:lstStyle>
            <a:lvl1pPr marL="0" indent="0">
              <a:buNone/>
              <a:defRPr sz="1600">
                <a:solidFill>
                  <a:srgbClr val="FFFFFF"/>
                </a:solidFill>
              </a:defRPr>
            </a:lvl1pPr>
            <a:lvl2pPr marL="609443" indent="0">
              <a:buNone/>
              <a:defRPr sz="2400">
                <a:solidFill>
                  <a:schemeClr val="tx1">
                    <a:tint val="75000"/>
                  </a:schemeClr>
                </a:solidFill>
              </a:defRPr>
            </a:lvl2pPr>
            <a:lvl3pPr marL="1218885" indent="0">
              <a:buNone/>
              <a:defRPr sz="2100">
                <a:solidFill>
                  <a:schemeClr val="tx1">
                    <a:tint val="75000"/>
                  </a:schemeClr>
                </a:solidFill>
              </a:defRPr>
            </a:lvl3pPr>
            <a:lvl4pPr marL="1828328" indent="0">
              <a:buNone/>
              <a:defRPr sz="1900">
                <a:solidFill>
                  <a:schemeClr val="tx1">
                    <a:tint val="75000"/>
                  </a:schemeClr>
                </a:solidFill>
              </a:defRPr>
            </a:lvl4pPr>
            <a:lvl5pPr marL="2437771" indent="0">
              <a:buNone/>
              <a:defRPr sz="1900">
                <a:solidFill>
                  <a:schemeClr val="tx1">
                    <a:tint val="75000"/>
                  </a:schemeClr>
                </a:solidFill>
              </a:defRPr>
            </a:lvl5pPr>
            <a:lvl6pPr marL="3047213" indent="0">
              <a:buNone/>
              <a:defRPr sz="1900">
                <a:solidFill>
                  <a:schemeClr val="tx1">
                    <a:tint val="75000"/>
                  </a:schemeClr>
                </a:solidFill>
              </a:defRPr>
            </a:lvl6pPr>
            <a:lvl7pPr marL="3656656" indent="0">
              <a:buNone/>
              <a:defRPr sz="1900">
                <a:solidFill>
                  <a:schemeClr val="tx1">
                    <a:tint val="75000"/>
                  </a:schemeClr>
                </a:solidFill>
              </a:defRPr>
            </a:lvl7pPr>
            <a:lvl8pPr marL="4266097" indent="0">
              <a:buNone/>
              <a:defRPr sz="1900">
                <a:solidFill>
                  <a:schemeClr val="tx1">
                    <a:tint val="75000"/>
                  </a:schemeClr>
                </a:solidFill>
              </a:defRPr>
            </a:lvl8pPr>
            <a:lvl9pPr marL="4875541" indent="0">
              <a:buNone/>
              <a:defRPr sz="1900">
                <a:solidFill>
                  <a:schemeClr val="tx1">
                    <a:tint val="75000"/>
                  </a:schemeClr>
                </a:solidFill>
              </a:defRPr>
            </a:lvl9pPr>
          </a:lstStyle>
          <a:p>
            <a:pPr lvl="0"/>
            <a:r>
              <a:rPr lang="en-US" smtClean="0"/>
              <a:t>Click to edit Master text styles</a:t>
            </a:r>
          </a:p>
        </p:txBody>
      </p:sp>
      <p:pic>
        <p:nvPicPr>
          <p:cNvPr id="6" name="Picture 5" descr="ebay_w.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111" y="6334037"/>
            <a:ext cx="905553" cy="336843"/>
          </a:xfrm>
          <a:prstGeom prst="rect">
            <a:avLst/>
          </a:prstGeom>
        </p:spPr>
      </p:pic>
    </p:spTree>
    <p:extLst>
      <p:ext uri="{BB962C8B-B14F-4D97-AF65-F5344CB8AC3E}">
        <p14:creationId xmlns:p14="http://schemas.microsoft.com/office/powerpoint/2010/main" val="2532630184"/>
      </p:ext>
    </p:extLst>
  </p:cSld>
  <p:clrMapOvr>
    <a:masterClrMapping/>
  </p:clrMapOvr>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secHead" preserve="1">
  <p:cSld name="Section Header Yellow">
    <p:spTree>
      <p:nvGrpSpPr>
        <p:cNvPr id="1" name=""/>
        <p:cNvGrpSpPr/>
        <p:nvPr/>
      </p:nvGrpSpPr>
      <p:grpSpPr>
        <a:xfrm>
          <a:off x="0" y="0"/>
          <a:ext cx="0" cy="0"/>
          <a:chOff x="0" y="0"/>
          <a:chExt cx="0" cy="0"/>
        </a:xfrm>
      </p:grpSpPr>
      <p:sp>
        <p:nvSpPr>
          <p:cNvPr id="2" name="Title 1"/>
          <p:cNvSpPr>
            <a:spLocks noGrp="1"/>
          </p:cNvSpPr>
          <p:nvPr>
            <p:ph type="title"/>
          </p:nvPr>
        </p:nvSpPr>
        <p:spPr>
          <a:xfrm>
            <a:off x="463175" y="1085852"/>
            <a:ext cx="8162111" cy="1428751"/>
          </a:xfrm>
        </p:spPr>
        <p:txBody>
          <a:bodyPr vert="horz" lIns="0" tIns="0" rIns="0" bIns="0" rtlCol="0" anchor="t" anchorCtr="0">
            <a:noAutofit/>
          </a:bodyPr>
          <a:lstStyle>
            <a:lvl1pPr>
              <a:lnSpc>
                <a:spcPts val="5332"/>
              </a:lnSpc>
              <a:defRPr lang="en-US" sz="5300" b="0" cap="all" dirty="0">
                <a:solidFill>
                  <a:srgbClr val="FFFFFF"/>
                </a:solidFill>
              </a:defRPr>
            </a:lvl1pPr>
          </a:lstStyle>
          <a:p>
            <a:pPr lvl="0">
              <a:lnSpc>
                <a:spcPts val="5332"/>
              </a:lnSpc>
            </a:pPr>
            <a:r>
              <a:rPr lang="en-US" smtClean="0"/>
              <a:t>Click to edit Master title style</a:t>
            </a:r>
            <a:endParaRPr lang="en-US" dirty="0"/>
          </a:p>
        </p:txBody>
      </p:sp>
      <p:sp>
        <p:nvSpPr>
          <p:cNvPr id="3" name="Text Placeholder 2"/>
          <p:cNvSpPr>
            <a:spLocks noGrp="1"/>
          </p:cNvSpPr>
          <p:nvPr>
            <p:ph type="body" idx="1"/>
          </p:nvPr>
        </p:nvSpPr>
        <p:spPr>
          <a:xfrm>
            <a:off x="463175" y="2987040"/>
            <a:ext cx="8162111" cy="804672"/>
          </a:xfrm>
        </p:spPr>
        <p:txBody>
          <a:bodyPr anchor="t" anchorCtr="0">
            <a:noAutofit/>
          </a:bodyPr>
          <a:lstStyle>
            <a:lvl1pPr marL="0" indent="0">
              <a:buNone/>
              <a:defRPr sz="1600">
                <a:solidFill>
                  <a:srgbClr val="FFFFFF"/>
                </a:solidFill>
              </a:defRPr>
            </a:lvl1pPr>
            <a:lvl2pPr marL="609417" indent="0">
              <a:buNone/>
              <a:defRPr sz="2400">
                <a:solidFill>
                  <a:schemeClr val="tx1">
                    <a:tint val="75000"/>
                  </a:schemeClr>
                </a:solidFill>
              </a:defRPr>
            </a:lvl2pPr>
            <a:lvl3pPr marL="1218835" indent="0">
              <a:buNone/>
              <a:defRPr sz="2100">
                <a:solidFill>
                  <a:schemeClr val="tx1">
                    <a:tint val="75000"/>
                  </a:schemeClr>
                </a:solidFill>
              </a:defRPr>
            </a:lvl3pPr>
            <a:lvl4pPr marL="1828252" indent="0">
              <a:buNone/>
              <a:defRPr sz="1900">
                <a:solidFill>
                  <a:schemeClr val="tx1">
                    <a:tint val="75000"/>
                  </a:schemeClr>
                </a:solidFill>
              </a:defRPr>
            </a:lvl4pPr>
            <a:lvl5pPr marL="2437669" indent="0">
              <a:buNone/>
              <a:defRPr sz="1900">
                <a:solidFill>
                  <a:schemeClr val="tx1">
                    <a:tint val="75000"/>
                  </a:schemeClr>
                </a:solidFill>
              </a:defRPr>
            </a:lvl5pPr>
            <a:lvl6pPr marL="3047085" indent="0">
              <a:buNone/>
              <a:defRPr sz="1900">
                <a:solidFill>
                  <a:schemeClr val="tx1">
                    <a:tint val="75000"/>
                  </a:schemeClr>
                </a:solidFill>
              </a:defRPr>
            </a:lvl6pPr>
            <a:lvl7pPr marL="3656504" indent="0">
              <a:buNone/>
              <a:defRPr sz="1900">
                <a:solidFill>
                  <a:schemeClr val="tx1">
                    <a:tint val="75000"/>
                  </a:schemeClr>
                </a:solidFill>
              </a:defRPr>
            </a:lvl7pPr>
            <a:lvl8pPr marL="4265919" indent="0">
              <a:buNone/>
              <a:defRPr sz="1900">
                <a:solidFill>
                  <a:schemeClr val="tx1">
                    <a:tint val="75000"/>
                  </a:schemeClr>
                </a:solidFill>
              </a:defRPr>
            </a:lvl8pPr>
            <a:lvl9pPr marL="4875337" indent="0">
              <a:buNone/>
              <a:defRPr sz="1900">
                <a:solidFill>
                  <a:schemeClr val="tx1">
                    <a:tint val="75000"/>
                  </a:schemeClr>
                </a:solidFill>
              </a:defRPr>
            </a:lvl9pPr>
          </a:lstStyle>
          <a:p>
            <a:pPr lvl="0"/>
            <a:r>
              <a:rPr lang="en-US" smtClean="0"/>
              <a:t>Click to edit Master text styles</a:t>
            </a:r>
          </a:p>
        </p:txBody>
      </p:sp>
      <p:pic>
        <p:nvPicPr>
          <p:cNvPr id="6" name="Picture 5" descr="ebay_w.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111" y="6334037"/>
            <a:ext cx="905553" cy="336843"/>
          </a:xfrm>
          <a:prstGeom prst="rect">
            <a:avLst/>
          </a:prstGeom>
        </p:spPr>
      </p:pic>
    </p:spTree>
    <p:extLst>
      <p:ext uri="{BB962C8B-B14F-4D97-AF65-F5344CB8AC3E}">
        <p14:creationId xmlns:p14="http://schemas.microsoft.com/office/powerpoint/2010/main" val="1964757433"/>
      </p:ext>
    </p:extLst>
  </p:cSld>
  <p:clrMapOvr>
    <a:masterClrMapping/>
  </p:clrMapOvr>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Green">
    <p:spTree>
      <p:nvGrpSpPr>
        <p:cNvPr id="1" name=""/>
        <p:cNvGrpSpPr/>
        <p:nvPr/>
      </p:nvGrpSpPr>
      <p:grpSpPr>
        <a:xfrm>
          <a:off x="0" y="0"/>
          <a:ext cx="0" cy="0"/>
          <a:chOff x="0" y="0"/>
          <a:chExt cx="0" cy="0"/>
        </a:xfrm>
      </p:grpSpPr>
      <p:sp>
        <p:nvSpPr>
          <p:cNvPr id="2" name="Title 1"/>
          <p:cNvSpPr>
            <a:spLocks noGrp="1"/>
          </p:cNvSpPr>
          <p:nvPr>
            <p:ph type="title"/>
          </p:nvPr>
        </p:nvSpPr>
        <p:spPr>
          <a:xfrm>
            <a:off x="463175" y="1085852"/>
            <a:ext cx="8162111" cy="1428751"/>
          </a:xfrm>
        </p:spPr>
        <p:txBody>
          <a:bodyPr vert="horz" lIns="0" tIns="0" rIns="0" bIns="0" rtlCol="0" anchor="t" anchorCtr="0">
            <a:noAutofit/>
          </a:bodyPr>
          <a:lstStyle>
            <a:lvl1pPr>
              <a:lnSpc>
                <a:spcPts val="5332"/>
              </a:lnSpc>
              <a:defRPr lang="en-US" sz="5300" b="0" cap="all" dirty="0">
                <a:solidFill>
                  <a:srgbClr val="FFFFFF"/>
                </a:solidFill>
              </a:defRPr>
            </a:lvl1pPr>
          </a:lstStyle>
          <a:p>
            <a:pPr lvl="0">
              <a:lnSpc>
                <a:spcPts val="5332"/>
              </a:lnSpc>
            </a:pPr>
            <a:r>
              <a:rPr lang="en-US" smtClean="0"/>
              <a:t>Click to edit Master title style</a:t>
            </a:r>
            <a:endParaRPr lang="en-US" dirty="0"/>
          </a:p>
        </p:txBody>
      </p:sp>
      <p:sp>
        <p:nvSpPr>
          <p:cNvPr id="3" name="Text Placeholder 2"/>
          <p:cNvSpPr>
            <a:spLocks noGrp="1"/>
          </p:cNvSpPr>
          <p:nvPr>
            <p:ph type="body" idx="1"/>
          </p:nvPr>
        </p:nvSpPr>
        <p:spPr>
          <a:xfrm>
            <a:off x="463175" y="2987040"/>
            <a:ext cx="8162111" cy="804672"/>
          </a:xfrm>
        </p:spPr>
        <p:txBody>
          <a:bodyPr anchor="t" anchorCtr="0">
            <a:noAutofit/>
          </a:bodyPr>
          <a:lstStyle>
            <a:lvl1pPr marL="0" indent="0">
              <a:buNone/>
              <a:defRPr sz="1900">
                <a:solidFill>
                  <a:srgbClr val="FFFFFF"/>
                </a:solidFill>
              </a:defRPr>
            </a:lvl1pPr>
            <a:lvl2pPr marL="609392" indent="0">
              <a:buNone/>
              <a:defRPr sz="2400">
                <a:solidFill>
                  <a:schemeClr val="tx1">
                    <a:tint val="75000"/>
                  </a:schemeClr>
                </a:solidFill>
              </a:defRPr>
            </a:lvl2pPr>
            <a:lvl3pPr marL="1218784" indent="0">
              <a:buNone/>
              <a:defRPr sz="2100">
                <a:solidFill>
                  <a:schemeClr val="tx1">
                    <a:tint val="75000"/>
                  </a:schemeClr>
                </a:solidFill>
              </a:defRPr>
            </a:lvl3pPr>
            <a:lvl4pPr marL="1828176" indent="0">
              <a:buNone/>
              <a:defRPr sz="1900">
                <a:solidFill>
                  <a:schemeClr val="tx1">
                    <a:tint val="75000"/>
                  </a:schemeClr>
                </a:solidFill>
              </a:defRPr>
            </a:lvl4pPr>
            <a:lvl5pPr marL="2437568" indent="0">
              <a:buNone/>
              <a:defRPr sz="1900">
                <a:solidFill>
                  <a:schemeClr val="tx1">
                    <a:tint val="75000"/>
                  </a:schemeClr>
                </a:solidFill>
              </a:defRPr>
            </a:lvl5pPr>
            <a:lvl6pPr marL="3046957" indent="0">
              <a:buNone/>
              <a:defRPr sz="1900">
                <a:solidFill>
                  <a:schemeClr val="tx1">
                    <a:tint val="75000"/>
                  </a:schemeClr>
                </a:solidFill>
              </a:defRPr>
            </a:lvl6pPr>
            <a:lvl7pPr marL="3656352" indent="0">
              <a:buNone/>
              <a:defRPr sz="1900">
                <a:solidFill>
                  <a:schemeClr val="tx1">
                    <a:tint val="75000"/>
                  </a:schemeClr>
                </a:solidFill>
              </a:defRPr>
            </a:lvl7pPr>
            <a:lvl8pPr marL="4265741" indent="0">
              <a:buNone/>
              <a:defRPr sz="1900">
                <a:solidFill>
                  <a:schemeClr val="tx1">
                    <a:tint val="75000"/>
                  </a:schemeClr>
                </a:solidFill>
              </a:defRPr>
            </a:lvl8pPr>
            <a:lvl9pPr marL="4875133" indent="0">
              <a:buNone/>
              <a:defRPr sz="1900">
                <a:solidFill>
                  <a:schemeClr val="tx1">
                    <a:tint val="75000"/>
                  </a:schemeClr>
                </a:solidFill>
              </a:defRPr>
            </a:lvl9pPr>
          </a:lstStyle>
          <a:p>
            <a:pPr lvl="0"/>
            <a:r>
              <a:rPr lang="en-US" smtClean="0"/>
              <a:t>Click to edit Master text styles</a:t>
            </a:r>
          </a:p>
        </p:txBody>
      </p:sp>
      <p:pic>
        <p:nvPicPr>
          <p:cNvPr id="6" name="Picture 5" descr="ebay_w.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111" y="6334037"/>
            <a:ext cx="905553" cy="336843"/>
          </a:xfrm>
          <a:prstGeom prst="rect">
            <a:avLst/>
          </a:prstGeom>
        </p:spPr>
      </p:pic>
    </p:spTree>
    <p:extLst>
      <p:ext uri="{BB962C8B-B14F-4D97-AF65-F5344CB8AC3E}">
        <p14:creationId xmlns:p14="http://schemas.microsoft.com/office/powerpoint/2010/main" val="1905102550"/>
      </p:ext>
    </p:extLst>
  </p:cSld>
  <p:clrMapOvr>
    <a:masterClrMapping/>
  </p:clrMapOvr>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endParaRPr>
              <a:solidFill>
                <a:srgbClr val="796E65"/>
              </a:solidFill>
            </a:endParaRPr>
          </a:p>
        </p:txBody>
      </p:sp>
      <p:sp>
        <p:nvSpPr>
          <p:cNvPr id="5" name="Slide Number Placeholder 4"/>
          <p:cNvSpPr>
            <a:spLocks noGrp="1"/>
          </p:cNvSpPr>
          <p:nvPr>
            <p:ph type="sldNum" sz="quarter" idx="11"/>
          </p:nvPr>
        </p:nvSpPr>
        <p:spPr/>
        <p:txBody>
          <a:bodyPr/>
          <a:lstStyle/>
          <a:p>
            <a:fld id="{FF55D29A-3A2E-D146-9F2C-610F4815AF2E}" type="slidenum">
              <a:rPr lang="en-US" smtClean="0">
                <a:solidFill>
                  <a:srgbClr val="796E65"/>
                </a:solidFill>
              </a:rPr>
              <a:pPr/>
              <a:t>‹#›</a:t>
            </a:fld>
            <a:endParaRPr lang="en-US" dirty="0">
              <a:solidFill>
                <a:srgbClr val="796E65"/>
              </a:solidFill>
            </a:endParaRPr>
          </a:p>
        </p:txBody>
      </p:sp>
    </p:spTree>
    <p:extLst>
      <p:ext uri="{BB962C8B-B14F-4D97-AF65-F5344CB8AC3E}">
        <p14:creationId xmlns:p14="http://schemas.microsoft.com/office/powerpoint/2010/main" val="355558963"/>
      </p:ext>
    </p:extLst>
  </p:cSld>
  <p:clrMapOvr>
    <a:masterClrMapping/>
  </p:clrMapOvr>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63175" y="304800"/>
            <a:ext cx="11268569" cy="975360"/>
          </a:xfrm>
        </p:spPr>
        <p:txBody>
          <a:bodyPr/>
          <a:lstStyle/>
          <a:p>
            <a:r>
              <a:rPr lang="en-US" dirty="0" smtClean="0"/>
              <a:t>Click to edit Master title style</a:t>
            </a:r>
            <a:endParaRPr lang="en-US" dirty="0"/>
          </a:p>
        </p:txBody>
      </p:sp>
      <p:sp>
        <p:nvSpPr>
          <p:cNvPr id="4" name="Content Placeholder 3"/>
          <p:cNvSpPr>
            <a:spLocks noGrp="1"/>
          </p:cNvSpPr>
          <p:nvPr>
            <p:ph sz="quarter" idx="10"/>
          </p:nvPr>
        </p:nvSpPr>
        <p:spPr>
          <a:xfrm>
            <a:off x="463175" y="1280160"/>
            <a:ext cx="4509865" cy="4876800"/>
          </a:xfrm>
        </p:spPr>
        <p:txBody>
          <a:bodyPr/>
          <a:lstStyle>
            <a:lvl1pPr marL="0" indent="-243797">
              <a:defRPr sz="3200"/>
            </a:lvl1pPr>
            <a:lvl2pPr marL="487595" indent="-243797">
              <a:buFont typeface="Calibri" panose="020F0502020204030204" pitchFamily="34" charset="0"/>
              <a:buChar char="»"/>
              <a:defRPr sz="2900"/>
            </a:lvl2pPr>
            <a:lvl3pPr marL="731392" indent="-243797">
              <a:spcAft>
                <a:spcPts val="400"/>
              </a:spcAft>
              <a:defRPr sz="2700"/>
            </a:lvl3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11"/>
          </p:nvPr>
        </p:nvSpPr>
        <p:spPr>
          <a:xfrm>
            <a:off x="4906002" y="1280160"/>
            <a:ext cx="6825742" cy="48768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46460348"/>
      </p:ext>
    </p:extLst>
  </p:cSld>
  <p:clrMapOvr>
    <a:masterClrMapping/>
  </p:clrMapOvr>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page3">
    <p:spTree>
      <p:nvGrpSpPr>
        <p:cNvPr id="1" name=""/>
        <p:cNvGrpSpPr/>
        <p:nvPr/>
      </p:nvGrpSpPr>
      <p:grpSpPr>
        <a:xfrm>
          <a:off x="0" y="0"/>
          <a:ext cx="0" cy="0"/>
          <a:chOff x="0" y="0"/>
          <a:chExt cx="0" cy="0"/>
        </a:xfrm>
      </p:grpSpPr>
      <p:sp>
        <p:nvSpPr>
          <p:cNvPr id="10" name="Rectangle 9"/>
          <p:cNvSpPr/>
          <p:nvPr userDrawn="1"/>
        </p:nvSpPr>
        <p:spPr>
          <a:xfrm>
            <a:off x="1691" y="-1"/>
            <a:ext cx="332173" cy="178726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p:cNvSpPr>
            <a:spLocks noGrp="1"/>
          </p:cNvSpPr>
          <p:nvPr>
            <p:ph sz="quarter" idx="10"/>
          </p:nvPr>
        </p:nvSpPr>
        <p:spPr>
          <a:xfrm>
            <a:off x="1007271" y="1628775"/>
            <a:ext cx="10557301" cy="4176713"/>
          </a:xfrm>
        </p:spPr>
        <p:txBody>
          <a:bodyPr/>
          <a:lstStyle>
            <a:lvl1pPr marL="342900" indent="-342900">
              <a:buClr>
                <a:schemeClr val="accent2"/>
              </a:buClr>
              <a:buSzPct val="60000"/>
              <a:buFont typeface="Wingdings" pitchFamily="2" charset="2"/>
              <a:buChar char="n"/>
              <a:defRPr/>
            </a:lvl1pPr>
            <a:lvl2pPr marL="742950" indent="-285750">
              <a:buClr>
                <a:schemeClr val="accent2"/>
              </a:buClr>
              <a:buSzPct val="60000"/>
              <a:buFont typeface="Wingdings" pitchFamily="2" charset="2"/>
              <a:buChar char="n"/>
              <a:defRPr/>
            </a:lvl2pPr>
            <a:lvl3pPr marL="1143000" indent="-228600">
              <a:buClr>
                <a:schemeClr val="accent2"/>
              </a:buClr>
              <a:buSzPct val="60000"/>
              <a:buFont typeface="Wingdings" pitchFamily="2" charset="2"/>
              <a:buChar char="n"/>
              <a:defRPr/>
            </a:lvl3pPr>
            <a:lvl4pPr marL="1600200" indent="-228600">
              <a:buClr>
                <a:schemeClr val="accent2"/>
              </a:buClr>
              <a:buSzPct val="60000"/>
              <a:buFont typeface="Wingdings" pitchFamily="2" charset="2"/>
              <a:buChar char="n"/>
              <a:defRPr/>
            </a:lvl4pPr>
            <a:lvl5pPr marL="2057400" indent="-228600">
              <a:buClr>
                <a:schemeClr val="accent2"/>
              </a:buClr>
              <a:buSzPct val="60000"/>
              <a:buFont typeface="Wingdings" pitchFamily="2" charset="2"/>
              <a:buChar char="n"/>
              <a:defRPr/>
            </a:lvl5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dirty="0"/>
          </a:p>
        </p:txBody>
      </p:sp>
      <p:sp>
        <p:nvSpPr>
          <p:cNvPr id="6" name="Text Placeholder 12"/>
          <p:cNvSpPr>
            <a:spLocks noGrp="1"/>
          </p:cNvSpPr>
          <p:nvPr>
            <p:ph type="body" sz="quarter" idx="11" hasCustomPrompt="1"/>
          </p:nvPr>
        </p:nvSpPr>
        <p:spPr>
          <a:xfrm>
            <a:off x="876072" y="403572"/>
            <a:ext cx="5086282" cy="865188"/>
          </a:xfrm>
          <a:prstGeom prst="rect">
            <a:avLst/>
          </a:prstGeom>
        </p:spPr>
        <p:txBody>
          <a:bodyPr anchor="ctr">
            <a:normAutofit/>
          </a:bodyPr>
          <a:lstStyle>
            <a:lvl1pPr marL="0" indent="0" algn="l">
              <a:buNone/>
              <a:defRPr sz="2800" baseline="0">
                <a:solidFill>
                  <a:schemeClr val="accent2"/>
                </a:solidFill>
              </a:defRPr>
            </a:lvl1pPr>
          </a:lstStyle>
          <a:p>
            <a:pPr lvl="0"/>
            <a:r>
              <a:rPr lang="en-US" altLang="zh-CN" dirty="0" smtClean="0"/>
              <a:t>Click to edit title</a:t>
            </a:r>
            <a:endParaRPr lang="zh-CN" altLang="en-US" dirty="0"/>
          </a:p>
        </p:txBody>
      </p:sp>
    </p:spTree>
    <p:extLst>
      <p:ext uri="{BB962C8B-B14F-4D97-AF65-F5344CB8AC3E}">
        <p14:creationId xmlns:p14="http://schemas.microsoft.com/office/powerpoint/2010/main" val="3017195843"/>
      </p:ext>
    </p:extLst>
  </p:cSld>
  <p:clrMapOvr>
    <a:masterClrMapping/>
  </p:clrMapOvr>
  <p:transition xmlns:p14="http://schemas.microsoft.com/office/powerpoint/2010/mai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8282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Blank 002">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2" cy="6858000"/>
          </a:xfrm>
          <a:prstGeom prst="rect">
            <a:avLst/>
          </a:prstGeom>
        </p:spPr>
      </p:pic>
    </p:spTree>
    <p:extLst>
      <p:ext uri="{BB962C8B-B14F-4D97-AF65-F5344CB8AC3E}">
        <p14:creationId xmlns:p14="http://schemas.microsoft.com/office/powerpoint/2010/main" val="2710576538"/>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63175" y="3017031"/>
            <a:ext cx="7313295" cy="1478005"/>
          </a:xfrm>
        </p:spPr>
        <p:txBody>
          <a:bodyPr>
            <a:noAutofit/>
          </a:bodyPr>
          <a:lstStyle>
            <a:lvl1pPr>
              <a:lnSpc>
                <a:spcPts val="4799"/>
              </a:lnSpc>
              <a:defRPr sz="4800"/>
            </a:lvl1pPr>
          </a:lstStyle>
          <a:p>
            <a:r>
              <a:rPr lang="en-US" dirty="0" smtClean="0"/>
              <a:t>CLICK TO EDIT MASTER TITLE STYLE</a:t>
            </a:r>
            <a:endParaRPr lang="en-US" dirty="0"/>
          </a:p>
        </p:txBody>
      </p:sp>
      <p:sp>
        <p:nvSpPr>
          <p:cNvPr id="13" name="Date Placeholder 3"/>
          <p:cNvSpPr>
            <a:spLocks noGrp="1"/>
          </p:cNvSpPr>
          <p:nvPr>
            <p:ph type="dt" sz="half" idx="10"/>
          </p:nvPr>
        </p:nvSpPr>
        <p:spPr>
          <a:xfrm>
            <a:off x="463175" y="5083403"/>
            <a:ext cx="2844059" cy="365125"/>
          </a:xfrm>
          <a:prstGeom prst="rect">
            <a:avLst/>
          </a:prstGeom>
        </p:spPr>
        <p:txBody>
          <a:bodyPr lIns="0" tIns="0" rIns="0" bIns="0"/>
          <a:lstStyle>
            <a:lvl1pPr>
              <a:defRPr sz="1500">
                <a:solidFill>
                  <a:srgbClr val="796E65"/>
                </a:solidFill>
                <a:latin typeface="Arial"/>
                <a:cs typeface="Arial"/>
              </a:defRPr>
            </a:lvl1pPr>
          </a:lstStyle>
          <a:p>
            <a:endParaRPr lang="en-US" dirty="0"/>
          </a:p>
        </p:txBody>
      </p:sp>
      <p:sp>
        <p:nvSpPr>
          <p:cNvPr id="14" name="Text Placeholder 4"/>
          <p:cNvSpPr>
            <a:spLocks noGrp="1"/>
          </p:cNvSpPr>
          <p:nvPr>
            <p:ph type="body" sz="quarter" idx="13" hasCustomPrompt="1"/>
          </p:nvPr>
        </p:nvSpPr>
        <p:spPr>
          <a:xfrm>
            <a:off x="458898" y="4608572"/>
            <a:ext cx="7322061" cy="444680"/>
          </a:xfrm>
        </p:spPr>
        <p:txBody>
          <a:bodyPr>
            <a:noAutofit/>
          </a:bodyPr>
          <a:lstStyle>
            <a:lvl1pPr marL="0" indent="0">
              <a:buNone/>
              <a:defRPr sz="2400"/>
            </a:lvl1pPr>
            <a:lvl2pPr marL="228560" indent="0">
              <a:buNone/>
              <a:defRPr/>
            </a:lvl2pPr>
            <a:lvl3pPr marL="457120" indent="0">
              <a:buNone/>
              <a:defRPr/>
            </a:lvl3pPr>
            <a:lvl4pPr marL="685680" indent="0">
              <a:buNone/>
              <a:defRPr/>
            </a:lvl4pPr>
            <a:lvl5pPr marL="914240" indent="0">
              <a:buNone/>
              <a:defRPr/>
            </a:lvl5pPr>
          </a:lstStyle>
          <a:p>
            <a:pPr lvl="0"/>
            <a:r>
              <a:rPr lang="en-US" dirty="0" smtClean="0"/>
              <a:t>Click to edit subhead</a:t>
            </a:r>
            <a:endParaRPr lang="en-US" dirty="0"/>
          </a:p>
        </p:txBody>
      </p:sp>
      <p:pic>
        <p:nvPicPr>
          <p:cNvPr id="6" name="Picture 5" descr="ebay_logo_onl.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483677" y="1019155"/>
            <a:ext cx="3254416" cy="1210559"/>
          </a:xfrm>
          <a:prstGeom prst="rect">
            <a:avLst/>
          </a:prstGeom>
        </p:spPr>
      </p:pic>
    </p:spTree>
    <p:extLst>
      <p:ext uri="{BB962C8B-B14F-4D97-AF65-F5344CB8AC3E}">
        <p14:creationId xmlns:p14="http://schemas.microsoft.com/office/powerpoint/2010/main" val="355842741"/>
      </p:ext>
    </p:extLst>
  </p:cSld>
  <p:clrMapOvr>
    <a:masterClrMapping/>
  </p:clrMapOvr>
  <p:timing>
    <p:tnLst>
      <p:par>
        <p:cTn xmlns:p14="http://schemas.microsoft.com/office/powerpoint/2010/mai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1_Blank 002">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2" cy="6858000"/>
          </a:xfrm>
          <a:prstGeom prst="rect">
            <a:avLst/>
          </a:prstGeom>
        </p:spPr>
      </p:pic>
      <p:sp>
        <p:nvSpPr>
          <p:cNvPr id="4" name="Line 25"/>
          <p:cNvSpPr>
            <a:spLocks noChangeShapeType="1"/>
          </p:cNvSpPr>
          <p:nvPr/>
        </p:nvSpPr>
        <p:spPr bwMode="auto">
          <a:xfrm flipH="1">
            <a:off x="4587876" y="3789359"/>
            <a:ext cx="333375" cy="739777"/>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 name="Line 189"/>
          <p:cNvSpPr>
            <a:spLocks noChangeShapeType="1"/>
          </p:cNvSpPr>
          <p:nvPr/>
        </p:nvSpPr>
        <p:spPr bwMode="auto">
          <a:xfrm>
            <a:off x="4707805" y="4673167"/>
            <a:ext cx="189564" cy="393341"/>
          </a:xfrm>
          <a:prstGeom prst="line">
            <a:avLst/>
          </a:prstGeom>
          <a:ln w="3175">
            <a:solidFill>
              <a:schemeClr val="accent5">
                <a:lumMod val="75000"/>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 name="Line 65"/>
          <p:cNvSpPr>
            <a:spLocks noChangeShapeType="1"/>
          </p:cNvSpPr>
          <p:nvPr/>
        </p:nvSpPr>
        <p:spPr bwMode="auto">
          <a:xfrm flipH="1">
            <a:off x="4897369" y="4483898"/>
            <a:ext cx="787470" cy="582610"/>
          </a:xfrm>
          <a:prstGeom prst="line">
            <a:avLst/>
          </a:prstGeom>
          <a:ln w="3175">
            <a:solidFill>
              <a:schemeClr val="accent5">
                <a:lumMod val="75000"/>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 name="Line 168"/>
          <p:cNvSpPr>
            <a:spLocks noChangeShapeType="1"/>
          </p:cNvSpPr>
          <p:nvPr/>
        </p:nvSpPr>
        <p:spPr bwMode="auto">
          <a:xfrm flipH="1">
            <a:off x="8265366" y="3471864"/>
            <a:ext cx="337298" cy="1012033"/>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 name="Line 165"/>
          <p:cNvSpPr>
            <a:spLocks noChangeShapeType="1"/>
          </p:cNvSpPr>
          <p:nvPr/>
        </p:nvSpPr>
        <p:spPr bwMode="auto">
          <a:xfrm flipH="1" flipV="1">
            <a:off x="7035801" y="2598740"/>
            <a:ext cx="530224" cy="595310"/>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 name="Oval 8"/>
          <p:cNvSpPr/>
          <p:nvPr/>
        </p:nvSpPr>
        <p:spPr>
          <a:xfrm>
            <a:off x="7443246" y="4896803"/>
            <a:ext cx="249082" cy="249080"/>
          </a:xfrm>
          <a:prstGeom prst="ellipse">
            <a:avLst/>
          </a:prstGeom>
          <a:solidFill>
            <a:schemeClr val="accent5">
              <a:alpha val="35000"/>
            </a:schemeClr>
          </a:solidFill>
          <a:ln w="31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cxnSp>
        <p:nvCxnSpPr>
          <p:cNvPr id="10" name="Straight Connector 9"/>
          <p:cNvCxnSpPr/>
          <p:nvPr/>
        </p:nvCxnSpPr>
        <p:spPr>
          <a:xfrm flipV="1">
            <a:off x="7566025" y="3548063"/>
            <a:ext cx="473869" cy="1471613"/>
          </a:xfrm>
          <a:prstGeom prst="line">
            <a:avLst/>
          </a:prstGeom>
          <a:ln w="3175">
            <a:solidFill>
              <a:schemeClr val="accent5">
                <a:lumMod val="60000"/>
                <a:lumOff val="40000"/>
                <a:alpha val="83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stCxn id="114" idx="1"/>
          </p:cNvCxnSpPr>
          <p:nvPr/>
        </p:nvCxnSpPr>
        <p:spPr>
          <a:xfrm flipV="1">
            <a:off x="10221913" y="2261393"/>
            <a:ext cx="133349" cy="718345"/>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2" name="Line 21"/>
          <p:cNvSpPr>
            <a:spLocks noChangeShapeType="1"/>
          </p:cNvSpPr>
          <p:nvPr/>
        </p:nvSpPr>
        <p:spPr bwMode="auto">
          <a:xfrm flipV="1">
            <a:off x="-212725" y="6190457"/>
            <a:ext cx="862013" cy="654844"/>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3" name="Line 22"/>
          <p:cNvSpPr>
            <a:spLocks noChangeShapeType="1"/>
          </p:cNvSpPr>
          <p:nvPr/>
        </p:nvSpPr>
        <p:spPr bwMode="auto">
          <a:xfrm flipH="1" flipV="1">
            <a:off x="52389" y="6044405"/>
            <a:ext cx="596897" cy="146052"/>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4" name="Line 23"/>
          <p:cNvSpPr>
            <a:spLocks noChangeShapeType="1"/>
          </p:cNvSpPr>
          <p:nvPr/>
        </p:nvSpPr>
        <p:spPr bwMode="auto">
          <a:xfrm flipV="1">
            <a:off x="1851026" y="5537200"/>
            <a:ext cx="727075" cy="763587"/>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5" name="Line 24"/>
          <p:cNvSpPr>
            <a:spLocks noChangeShapeType="1"/>
          </p:cNvSpPr>
          <p:nvPr/>
        </p:nvSpPr>
        <p:spPr bwMode="auto">
          <a:xfrm>
            <a:off x="2578101" y="5537201"/>
            <a:ext cx="1035050" cy="566737"/>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6" name="Line 26"/>
          <p:cNvSpPr>
            <a:spLocks noChangeShapeType="1"/>
          </p:cNvSpPr>
          <p:nvPr/>
        </p:nvSpPr>
        <p:spPr bwMode="auto">
          <a:xfrm flipV="1">
            <a:off x="4587876" y="4225926"/>
            <a:ext cx="1811338" cy="303213"/>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7" name="Line 27"/>
          <p:cNvSpPr>
            <a:spLocks noChangeShapeType="1"/>
          </p:cNvSpPr>
          <p:nvPr/>
        </p:nvSpPr>
        <p:spPr bwMode="auto">
          <a:xfrm flipV="1">
            <a:off x="6717506" y="3563937"/>
            <a:ext cx="583406" cy="1344613"/>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8" name="Line 28"/>
          <p:cNvSpPr>
            <a:spLocks noChangeShapeType="1"/>
          </p:cNvSpPr>
          <p:nvPr/>
        </p:nvSpPr>
        <p:spPr bwMode="auto">
          <a:xfrm flipV="1">
            <a:off x="6378103" y="3471863"/>
            <a:ext cx="2224561" cy="769144"/>
          </a:xfrm>
          <a:prstGeom prst="line">
            <a:avLst/>
          </a:prstGeom>
          <a:ln w="3175">
            <a:solidFill>
              <a:schemeClr val="accent5">
                <a:lumMod val="75000"/>
                <a:alpha val="41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9" name="Line 30"/>
          <p:cNvSpPr>
            <a:spLocks noChangeShapeType="1"/>
          </p:cNvSpPr>
          <p:nvPr/>
        </p:nvSpPr>
        <p:spPr bwMode="auto">
          <a:xfrm flipV="1">
            <a:off x="9337674" y="2433637"/>
            <a:ext cx="1282701" cy="96839"/>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0" name="Line 31"/>
          <p:cNvSpPr>
            <a:spLocks noChangeShapeType="1"/>
          </p:cNvSpPr>
          <p:nvPr/>
        </p:nvSpPr>
        <p:spPr bwMode="auto">
          <a:xfrm flipV="1">
            <a:off x="10620377" y="1454151"/>
            <a:ext cx="460375" cy="979488"/>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1" name="Line 32"/>
          <p:cNvSpPr>
            <a:spLocks noChangeShapeType="1"/>
          </p:cNvSpPr>
          <p:nvPr/>
        </p:nvSpPr>
        <p:spPr bwMode="auto">
          <a:xfrm flipV="1">
            <a:off x="11080750" y="1179513"/>
            <a:ext cx="1096964" cy="274639"/>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2" name="Line 34"/>
          <p:cNvSpPr>
            <a:spLocks noChangeShapeType="1"/>
          </p:cNvSpPr>
          <p:nvPr/>
        </p:nvSpPr>
        <p:spPr bwMode="auto">
          <a:xfrm flipV="1">
            <a:off x="10355261" y="819150"/>
            <a:ext cx="1214441" cy="155575"/>
          </a:xfrm>
          <a:prstGeom prst="line">
            <a:avLst/>
          </a:prstGeom>
          <a:ln w="3175">
            <a:solidFill>
              <a:schemeClr val="accent5">
                <a:lumMod val="60000"/>
                <a:lumOff val="40000"/>
                <a:alpha val="83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3" name="Line 35"/>
          <p:cNvSpPr>
            <a:spLocks noChangeShapeType="1"/>
          </p:cNvSpPr>
          <p:nvPr/>
        </p:nvSpPr>
        <p:spPr bwMode="auto">
          <a:xfrm>
            <a:off x="10355261" y="974726"/>
            <a:ext cx="725488" cy="479425"/>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4" name="Line 36"/>
          <p:cNvSpPr>
            <a:spLocks noChangeShapeType="1"/>
          </p:cNvSpPr>
          <p:nvPr/>
        </p:nvSpPr>
        <p:spPr bwMode="auto">
          <a:xfrm flipH="1">
            <a:off x="9013825" y="1454149"/>
            <a:ext cx="2066926" cy="185739"/>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5" name="Line 37"/>
          <p:cNvSpPr>
            <a:spLocks noChangeShapeType="1"/>
          </p:cNvSpPr>
          <p:nvPr/>
        </p:nvSpPr>
        <p:spPr bwMode="auto">
          <a:xfrm>
            <a:off x="9013826" y="1639887"/>
            <a:ext cx="469900" cy="509588"/>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6" name="Line 38"/>
          <p:cNvSpPr>
            <a:spLocks noChangeShapeType="1"/>
          </p:cNvSpPr>
          <p:nvPr/>
        </p:nvSpPr>
        <p:spPr bwMode="auto">
          <a:xfrm flipH="1">
            <a:off x="7035801" y="2149477"/>
            <a:ext cx="2447925" cy="449263"/>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7" name="Line 40"/>
          <p:cNvSpPr>
            <a:spLocks noChangeShapeType="1"/>
          </p:cNvSpPr>
          <p:nvPr/>
        </p:nvSpPr>
        <p:spPr bwMode="auto">
          <a:xfrm flipH="1" flipV="1">
            <a:off x="4921250" y="3789360"/>
            <a:ext cx="763589" cy="694538"/>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8" name="Line 41"/>
          <p:cNvSpPr>
            <a:spLocks noChangeShapeType="1"/>
          </p:cNvSpPr>
          <p:nvPr/>
        </p:nvSpPr>
        <p:spPr bwMode="auto">
          <a:xfrm flipH="1">
            <a:off x="3706247" y="3789363"/>
            <a:ext cx="1215004" cy="1320666"/>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29" name="Line 42"/>
          <p:cNvSpPr>
            <a:spLocks noChangeShapeType="1"/>
          </p:cNvSpPr>
          <p:nvPr/>
        </p:nvSpPr>
        <p:spPr bwMode="auto">
          <a:xfrm flipH="1">
            <a:off x="2024062" y="5094287"/>
            <a:ext cx="1690688" cy="19051"/>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0" name="Line 43"/>
          <p:cNvSpPr>
            <a:spLocks noChangeShapeType="1"/>
          </p:cNvSpPr>
          <p:nvPr/>
        </p:nvSpPr>
        <p:spPr bwMode="auto">
          <a:xfrm flipH="1">
            <a:off x="1411288" y="5113338"/>
            <a:ext cx="612775" cy="855663"/>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1" name="Line 44"/>
          <p:cNvSpPr>
            <a:spLocks noChangeShapeType="1"/>
          </p:cNvSpPr>
          <p:nvPr/>
        </p:nvSpPr>
        <p:spPr bwMode="auto">
          <a:xfrm flipH="1">
            <a:off x="-212724" y="5103812"/>
            <a:ext cx="1194696" cy="561976"/>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2" name="Line 45"/>
          <p:cNvSpPr>
            <a:spLocks noChangeShapeType="1"/>
          </p:cNvSpPr>
          <p:nvPr/>
        </p:nvSpPr>
        <p:spPr bwMode="auto">
          <a:xfrm flipV="1">
            <a:off x="52390" y="5969000"/>
            <a:ext cx="1358899" cy="75406"/>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3" name="Line 47"/>
          <p:cNvSpPr>
            <a:spLocks noChangeShapeType="1"/>
          </p:cNvSpPr>
          <p:nvPr/>
        </p:nvSpPr>
        <p:spPr bwMode="auto">
          <a:xfrm flipV="1">
            <a:off x="-581025" y="5969001"/>
            <a:ext cx="1992313" cy="442913"/>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4" name="Line 48"/>
          <p:cNvSpPr>
            <a:spLocks noChangeShapeType="1"/>
          </p:cNvSpPr>
          <p:nvPr/>
        </p:nvSpPr>
        <p:spPr bwMode="auto">
          <a:xfrm flipV="1">
            <a:off x="-1225550" y="5737226"/>
            <a:ext cx="523876" cy="773113"/>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5" name="Line 49"/>
          <p:cNvSpPr>
            <a:spLocks noChangeShapeType="1"/>
          </p:cNvSpPr>
          <p:nvPr/>
        </p:nvSpPr>
        <p:spPr bwMode="auto">
          <a:xfrm>
            <a:off x="-701674" y="5737226"/>
            <a:ext cx="754064" cy="306388"/>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6" name="Line 50"/>
          <p:cNvSpPr>
            <a:spLocks noChangeShapeType="1"/>
          </p:cNvSpPr>
          <p:nvPr/>
        </p:nvSpPr>
        <p:spPr bwMode="auto">
          <a:xfrm flipV="1">
            <a:off x="52388" y="5103812"/>
            <a:ext cx="929584" cy="939800"/>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7" name="Line 51"/>
          <p:cNvSpPr>
            <a:spLocks noChangeShapeType="1"/>
          </p:cNvSpPr>
          <p:nvPr/>
        </p:nvSpPr>
        <p:spPr bwMode="auto">
          <a:xfrm>
            <a:off x="981972" y="5103812"/>
            <a:ext cx="1094478" cy="311151"/>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8" name="Line 52"/>
          <p:cNvSpPr>
            <a:spLocks noChangeShapeType="1"/>
          </p:cNvSpPr>
          <p:nvPr/>
        </p:nvSpPr>
        <p:spPr bwMode="auto">
          <a:xfrm flipV="1">
            <a:off x="2076451" y="4741863"/>
            <a:ext cx="912813" cy="673100"/>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39" name="Line 53"/>
          <p:cNvSpPr>
            <a:spLocks noChangeShapeType="1"/>
          </p:cNvSpPr>
          <p:nvPr/>
        </p:nvSpPr>
        <p:spPr bwMode="auto">
          <a:xfrm flipH="1">
            <a:off x="2024063" y="4745434"/>
            <a:ext cx="965201" cy="939405"/>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0" name="Line 54"/>
          <p:cNvSpPr>
            <a:spLocks noChangeShapeType="1"/>
          </p:cNvSpPr>
          <p:nvPr/>
        </p:nvSpPr>
        <p:spPr bwMode="auto">
          <a:xfrm flipH="1">
            <a:off x="1717676" y="5684838"/>
            <a:ext cx="306388" cy="438151"/>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1" name="Line 55"/>
          <p:cNvSpPr>
            <a:spLocks noChangeShapeType="1"/>
          </p:cNvSpPr>
          <p:nvPr/>
        </p:nvSpPr>
        <p:spPr bwMode="auto">
          <a:xfrm flipH="1" flipV="1">
            <a:off x="1330325" y="5588001"/>
            <a:ext cx="387350" cy="534988"/>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2" name="Line 56"/>
          <p:cNvSpPr>
            <a:spLocks noChangeShapeType="1"/>
          </p:cNvSpPr>
          <p:nvPr/>
        </p:nvSpPr>
        <p:spPr bwMode="auto">
          <a:xfrm flipH="1">
            <a:off x="600076" y="5494338"/>
            <a:ext cx="276224" cy="474662"/>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3" name="Line 57"/>
          <p:cNvSpPr>
            <a:spLocks noChangeShapeType="1"/>
          </p:cNvSpPr>
          <p:nvPr/>
        </p:nvSpPr>
        <p:spPr bwMode="auto">
          <a:xfrm flipH="1" flipV="1">
            <a:off x="-212725" y="5656976"/>
            <a:ext cx="812801" cy="312025"/>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4" name="Line 58"/>
          <p:cNvSpPr>
            <a:spLocks noChangeShapeType="1"/>
          </p:cNvSpPr>
          <p:nvPr/>
        </p:nvSpPr>
        <p:spPr bwMode="auto">
          <a:xfrm flipH="1">
            <a:off x="-212726" y="5970433"/>
            <a:ext cx="812801" cy="590708"/>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5" name="Line 59"/>
          <p:cNvSpPr>
            <a:spLocks noChangeShapeType="1"/>
          </p:cNvSpPr>
          <p:nvPr/>
        </p:nvSpPr>
        <p:spPr bwMode="auto">
          <a:xfrm>
            <a:off x="1330326" y="5588001"/>
            <a:ext cx="693738" cy="96839"/>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6" name="Line 61"/>
          <p:cNvSpPr>
            <a:spLocks noChangeShapeType="1"/>
          </p:cNvSpPr>
          <p:nvPr/>
        </p:nvSpPr>
        <p:spPr bwMode="auto">
          <a:xfrm>
            <a:off x="2989262" y="4741863"/>
            <a:ext cx="725488" cy="371475"/>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7" name="Line 62"/>
          <p:cNvSpPr>
            <a:spLocks noChangeShapeType="1"/>
          </p:cNvSpPr>
          <p:nvPr/>
        </p:nvSpPr>
        <p:spPr bwMode="auto">
          <a:xfrm flipV="1">
            <a:off x="4707805" y="4483896"/>
            <a:ext cx="977033" cy="1181892"/>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8" name="Line 63"/>
          <p:cNvSpPr>
            <a:spLocks noChangeShapeType="1"/>
          </p:cNvSpPr>
          <p:nvPr/>
        </p:nvSpPr>
        <p:spPr bwMode="auto">
          <a:xfrm flipH="1" flipV="1">
            <a:off x="4587876" y="4529137"/>
            <a:ext cx="119928" cy="144029"/>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49" name="Line 68"/>
          <p:cNvSpPr>
            <a:spLocks noChangeShapeType="1"/>
          </p:cNvSpPr>
          <p:nvPr/>
        </p:nvSpPr>
        <p:spPr bwMode="auto">
          <a:xfrm flipV="1">
            <a:off x="2578101" y="4130675"/>
            <a:ext cx="1035748" cy="1406526"/>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0" name="Line 69"/>
          <p:cNvSpPr>
            <a:spLocks noChangeShapeType="1"/>
          </p:cNvSpPr>
          <p:nvPr/>
        </p:nvSpPr>
        <p:spPr bwMode="auto">
          <a:xfrm flipV="1">
            <a:off x="876300" y="5021342"/>
            <a:ext cx="973931" cy="472995"/>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1" name="Line 73"/>
          <p:cNvSpPr>
            <a:spLocks noChangeShapeType="1"/>
          </p:cNvSpPr>
          <p:nvPr/>
        </p:nvSpPr>
        <p:spPr bwMode="auto">
          <a:xfrm>
            <a:off x="7567787" y="2605881"/>
            <a:ext cx="2041351" cy="1288256"/>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2" name="Line 76"/>
          <p:cNvSpPr>
            <a:spLocks noChangeShapeType="1"/>
          </p:cNvSpPr>
          <p:nvPr/>
        </p:nvSpPr>
        <p:spPr bwMode="auto">
          <a:xfrm flipH="1" flipV="1">
            <a:off x="11080750" y="1454150"/>
            <a:ext cx="977900" cy="538162"/>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3" name="Line 77"/>
          <p:cNvSpPr>
            <a:spLocks noChangeShapeType="1"/>
          </p:cNvSpPr>
          <p:nvPr/>
        </p:nvSpPr>
        <p:spPr bwMode="auto">
          <a:xfrm flipH="1" flipV="1">
            <a:off x="11763373" y="184151"/>
            <a:ext cx="682625" cy="482598"/>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4" name="Line 79"/>
          <p:cNvSpPr>
            <a:spLocks noChangeShapeType="1"/>
          </p:cNvSpPr>
          <p:nvPr/>
        </p:nvSpPr>
        <p:spPr bwMode="auto">
          <a:xfrm flipV="1">
            <a:off x="7035800" y="2149477"/>
            <a:ext cx="1335088" cy="449263"/>
          </a:xfrm>
          <a:prstGeom prst="line">
            <a:avLst/>
          </a:prstGeom>
          <a:ln w="3175">
            <a:solidFill>
              <a:schemeClr val="accent5">
                <a:lumMod val="75000"/>
                <a:alpha val="4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5" name="Line 80"/>
          <p:cNvSpPr>
            <a:spLocks noChangeShapeType="1"/>
          </p:cNvSpPr>
          <p:nvPr/>
        </p:nvSpPr>
        <p:spPr bwMode="auto">
          <a:xfrm>
            <a:off x="8370888" y="2149475"/>
            <a:ext cx="966788" cy="381000"/>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6" name="Line 81"/>
          <p:cNvSpPr>
            <a:spLocks noChangeShapeType="1"/>
          </p:cNvSpPr>
          <p:nvPr/>
        </p:nvSpPr>
        <p:spPr bwMode="auto">
          <a:xfrm flipH="1" flipV="1">
            <a:off x="8602662" y="2433638"/>
            <a:ext cx="735013" cy="96837"/>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7" name="Line 82"/>
          <p:cNvSpPr>
            <a:spLocks noChangeShapeType="1"/>
          </p:cNvSpPr>
          <p:nvPr/>
        </p:nvSpPr>
        <p:spPr bwMode="auto">
          <a:xfrm flipH="1">
            <a:off x="7566025" y="2433639"/>
            <a:ext cx="1036637" cy="760412"/>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8" name="Line 83"/>
          <p:cNvSpPr>
            <a:spLocks noChangeShapeType="1"/>
          </p:cNvSpPr>
          <p:nvPr/>
        </p:nvSpPr>
        <p:spPr bwMode="auto">
          <a:xfrm flipH="1">
            <a:off x="6850062" y="3194050"/>
            <a:ext cx="715963" cy="482599"/>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59" name="Line 84"/>
          <p:cNvSpPr>
            <a:spLocks noChangeShapeType="1"/>
          </p:cNvSpPr>
          <p:nvPr/>
        </p:nvSpPr>
        <p:spPr bwMode="auto">
          <a:xfrm flipV="1">
            <a:off x="8039895" y="3471863"/>
            <a:ext cx="562771" cy="76200"/>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0" name="Line 85"/>
          <p:cNvSpPr>
            <a:spLocks noChangeShapeType="1"/>
          </p:cNvSpPr>
          <p:nvPr/>
        </p:nvSpPr>
        <p:spPr bwMode="auto">
          <a:xfrm flipH="1">
            <a:off x="9337676" y="2149475"/>
            <a:ext cx="146050" cy="381000"/>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1" name="Line 86"/>
          <p:cNvSpPr>
            <a:spLocks noChangeShapeType="1"/>
          </p:cNvSpPr>
          <p:nvPr/>
        </p:nvSpPr>
        <p:spPr bwMode="auto">
          <a:xfrm flipH="1">
            <a:off x="8370889" y="1639889"/>
            <a:ext cx="642937" cy="509588"/>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2" name="Line 87"/>
          <p:cNvSpPr>
            <a:spLocks noChangeShapeType="1"/>
          </p:cNvSpPr>
          <p:nvPr/>
        </p:nvSpPr>
        <p:spPr bwMode="auto">
          <a:xfrm flipV="1">
            <a:off x="9483724" y="2085975"/>
            <a:ext cx="871538" cy="63500"/>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3" name="Line 89"/>
          <p:cNvSpPr>
            <a:spLocks noChangeShapeType="1"/>
          </p:cNvSpPr>
          <p:nvPr/>
        </p:nvSpPr>
        <p:spPr bwMode="auto">
          <a:xfrm flipV="1">
            <a:off x="7300912" y="2605087"/>
            <a:ext cx="265114" cy="958851"/>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4" name="Line 90"/>
          <p:cNvSpPr>
            <a:spLocks noChangeShapeType="1"/>
          </p:cNvSpPr>
          <p:nvPr/>
        </p:nvSpPr>
        <p:spPr bwMode="auto">
          <a:xfrm flipV="1">
            <a:off x="7566025" y="2530475"/>
            <a:ext cx="1771651" cy="74613"/>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5" name="Line 94"/>
          <p:cNvSpPr>
            <a:spLocks noChangeShapeType="1"/>
          </p:cNvSpPr>
          <p:nvPr/>
        </p:nvSpPr>
        <p:spPr bwMode="auto">
          <a:xfrm flipV="1">
            <a:off x="4587876" y="3471862"/>
            <a:ext cx="904874" cy="1057276"/>
          </a:xfrm>
          <a:prstGeom prst="line">
            <a:avLst/>
          </a:prstGeom>
          <a:ln w="3175">
            <a:solidFill>
              <a:schemeClr val="accent5">
                <a:alpha val="19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6" name="Line 98"/>
          <p:cNvSpPr>
            <a:spLocks noChangeShapeType="1"/>
          </p:cNvSpPr>
          <p:nvPr/>
        </p:nvSpPr>
        <p:spPr bwMode="auto">
          <a:xfrm flipH="1">
            <a:off x="10355264" y="184151"/>
            <a:ext cx="1408107" cy="790573"/>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7" name="Line 99"/>
          <p:cNvSpPr>
            <a:spLocks noChangeShapeType="1"/>
          </p:cNvSpPr>
          <p:nvPr/>
        </p:nvSpPr>
        <p:spPr bwMode="auto">
          <a:xfrm flipV="1">
            <a:off x="9337675" y="1341470"/>
            <a:ext cx="741685" cy="1189007"/>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8" name="Line 100"/>
          <p:cNvSpPr>
            <a:spLocks noChangeShapeType="1"/>
          </p:cNvSpPr>
          <p:nvPr/>
        </p:nvSpPr>
        <p:spPr bwMode="auto">
          <a:xfrm flipH="1" flipV="1">
            <a:off x="11080751" y="1454149"/>
            <a:ext cx="125413" cy="1076327"/>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69" name="Line 106"/>
          <p:cNvSpPr>
            <a:spLocks noChangeShapeType="1"/>
          </p:cNvSpPr>
          <p:nvPr/>
        </p:nvSpPr>
        <p:spPr bwMode="auto">
          <a:xfrm flipH="1">
            <a:off x="476251" y="6510339"/>
            <a:ext cx="1847849" cy="190499"/>
          </a:xfrm>
          <a:prstGeom prst="line">
            <a:avLst/>
          </a:prstGeom>
          <a:ln w="3175">
            <a:solidFill>
              <a:schemeClr val="accent5">
                <a:lumMod val="75000"/>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0" name="Line 107"/>
          <p:cNvSpPr>
            <a:spLocks noChangeShapeType="1"/>
          </p:cNvSpPr>
          <p:nvPr/>
        </p:nvSpPr>
        <p:spPr bwMode="auto">
          <a:xfrm flipV="1">
            <a:off x="476251" y="5969001"/>
            <a:ext cx="935038" cy="731839"/>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1" name="Line 108"/>
          <p:cNvSpPr>
            <a:spLocks noChangeShapeType="1"/>
          </p:cNvSpPr>
          <p:nvPr/>
        </p:nvSpPr>
        <p:spPr bwMode="auto">
          <a:xfrm flipH="1">
            <a:off x="3351211" y="5665788"/>
            <a:ext cx="1356594" cy="122235"/>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2" name="Line 109"/>
          <p:cNvSpPr>
            <a:spLocks noChangeShapeType="1"/>
          </p:cNvSpPr>
          <p:nvPr/>
        </p:nvSpPr>
        <p:spPr bwMode="auto">
          <a:xfrm flipH="1" flipV="1">
            <a:off x="2578101" y="5537201"/>
            <a:ext cx="773113" cy="250825"/>
          </a:xfrm>
          <a:prstGeom prst="line">
            <a:avLst/>
          </a:prstGeom>
          <a:ln w="3175">
            <a:solidFill>
              <a:schemeClr val="accent5">
                <a:lumMod val="75000"/>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3" name="Line 110"/>
          <p:cNvSpPr>
            <a:spLocks noChangeShapeType="1"/>
          </p:cNvSpPr>
          <p:nvPr/>
        </p:nvSpPr>
        <p:spPr bwMode="auto">
          <a:xfrm flipV="1">
            <a:off x="3714751" y="5066508"/>
            <a:ext cx="1182617" cy="46831"/>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4" name="Line 111"/>
          <p:cNvSpPr>
            <a:spLocks noChangeShapeType="1"/>
          </p:cNvSpPr>
          <p:nvPr/>
        </p:nvSpPr>
        <p:spPr bwMode="auto">
          <a:xfrm flipV="1">
            <a:off x="5492750" y="3259137"/>
            <a:ext cx="1543051" cy="212725"/>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5" name="Line 114"/>
          <p:cNvSpPr>
            <a:spLocks noChangeShapeType="1"/>
          </p:cNvSpPr>
          <p:nvPr/>
        </p:nvSpPr>
        <p:spPr bwMode="auto">
          <a:xfrm flipH="1">
            <a:off x="10221914" y="2530477"/>
            <a:ext cx="984250" cy="449263"/>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6" name="Line 118"/>
          <p:cNvSpPr>
            <a:spLocks noChangeShapeType="1"/>
          </p:cNvSpPr>
          <p:nvPr/>
        </p:nvSpPr>
        <p:spPr bwMode="auto">
          <a:xfrm>
            <a:off x="7035801" y="2598739"/>
            <a:ext cx="0" cy="660397"/>
          </a:xfrm>
          <a:prstGeom prst="line">
            <a:avLst/>
          </a:prstGeom>
          <a:ln w="3175">
            <a:solidFill>
              <a:schemeClr val="accent5">
                <a:lumMod val="60000"/>
                <a:lumOff val="40000"/>
                <a:alpha val="83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7" name="Line 119"/>
          <p:cNvSpPr>
            <a:spLocks noChangeShapeType="1"/>
          </p:cNvSpPr>
          <p:nvPr/>
        </p:nvSpPr>
        <p:spPr bwMode="auto">
          <a:xfrm flipH="1">
            <a:off x="4921251" y="3259137"/>
            <a:ext cx="2114549" cy="530226"/>
          </a:xfrm>
          <a:prstGeom prst="line">
            <a:avLst/>
          </a:prstGeom>
          <a:ln w="3175">
            <a:solidFill>
              <a:schemeClr val="accent5">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8" name="Line 128"/>
          <p:cNvSpPr>
            <a:spLocks noChangeShapeType="1"/>
          </p:cNvSpPr>
          <p:nvPr/>
        </p:nvSpPr>
        <p:spPr bwMode="auto">
          <a:xfrm flipV="1">
            <a:off x="4897369" y="4908550"/>
            <a:ext cx="1820931" cy="157957"/>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79" name="Line 129"/>
          <p:cNvSpPr>
            <a:spLocks noChangeShapeType="1"/>
          </p:cNvSpPr>
          <p:nvPr/>
        </p:nvSpPr>
        <p:spPr bwMode="auto">
          <a:xfrm flipV="1">
            <a:off x="6718301" y="4483100"/>
            <a:ext cx="1541462" cy="425451"/>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0" name="Line 130"/>
          <p:cNvSpPr>
            <a:spLocks noChangeShapeType="1"/>
          </p:cNvSpPr>
          <p:nvPr/>
        </p:nvSpPr>
        <p:spPr bwMode="auto">
          <a:xfrm flipV="1">
            <a:off x="8259764" y="2530477"/>
            <a:ext cx="1077913" cy="1952625"/>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1" name="Line 132"/>
          <p:cNvSpPr>
            <a:spLocks noChangeShapeType="1"/>
          </p:cNvSpPr>
          <p:nvPr/>
        </p:nvSpPr>
        <p:spPr bwMode="auto">
          <a:xfrm>
            <a:off x="10079360" y="1341469"/>
            <a:ext cx="1001390" cy="112680"/>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2" name="Line 133"/>
          <p:cNvSpPr>
            <a:spLocks noChangeShapeType="1"/>
          </p:cNvSpPr>
          <p:nvPr/>
        </p:nvSpPr>
        <p:spPr bwMode="auto">
          <a:xfrm flipV="1">
            <a:off x="10236199" y="2870200"/>
            <a:ext cx="660400" cy="109540"/>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3" name="Line 134"/>
          <p:cNvSpPr>
            <a:spLocks noChangeShapeType="1"/>
          </p:cNvSpPr>
          <p:nvPr/>
        </p:nvSpPr>
        <p:spPr bwMode="auto">
          <a:xfrm flipH="1" flipV="1">
            <a:off x="9337675" y="2530476"/>
            <a:ext cx="1558925" cy="339725"/>
          </a:xfrm>
          <a:prstGeom prst="line">
            <a:avLst/>
          </a:prstGeom>
          <a:ln w="3175">
            <a:solidFill>
              <a:schemeClr val="accent5">
                <a:lumMod val="60000"/>
                <a:lumOff val="40000"/>
                <a:alpha val="24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4" name="Line 137"/>
          <p:cNvSpPr>
            <a:spLocks noChangeShapeType="1"/>
          </p:cNvSpPr>
          <p:nvPr/>
        </p:nvSpPr>
        <p:spPr bwMode="auto">
          <a:xfrm flipH="1">
            <a:off x="6289676" y="4225926"/>
            <a:ext cx="109538" cy="1458913"/>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5" name="Line 138"/>
          <p:cNvSpPr>
            <a:spLocks noChangeShapeType="1"/>
          </p:cNvSpPr>
          <p:nvPr/>
        </p:nvSpPr>
        <p:spPr bwMode="auto">
          <a:xfrm flipH="1" flipV="1">
            <a:off x="3714751" y="5113338"/>
            <a:ext cx="2574925" cy="571500"/>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6" name="Line 139"/>
          <p:cNvSpPr>
            <a:spLocks noChangeShapeType="1"/>
          </p:cNvSpPr>
          <p:nvPr/>
        </p:nvSpPr>
        <p:spPr bwMode="auto">
          <a:xfrm flipH="1">
            <a:off x="3613150" y="5113337"/>
            <a:ext cx="101600" cy="990600"/>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7" name="Line 140"/>
          <p:cNvSpPr>
            <a:spLocks noChangeShapeType="1"/>
          </p:cNvSpPr>
          <p:nvPr/>
        </p:nvSpPr>
        <p:spPr bwMode="auto">
          <a:xfrm flipH="1" flipV="1">
            <a:off x="1411289" y="5969000"/>
            <a:ext cx="2201862" cy="134939"/>
          </a:xfrm>
          <a:prstGeom prst="line">
            <a:avLst/>
          </a:prstGeom>
          <a:ln w="3175">
            <a:solidFill>
              <a:schemeClr val="accent5">
                <a:alpha val="21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8" name="Line 141"/>
          <p:cNvSpPr>
            <a:spLocks noChangeShapeType="1"/>
          </p:cNvSpPr>
          <p:nvPr/>
        </p:nvSpPr>
        <p:spPr bwMode="auto">
          <a:xfrm>
            <a:off x="1411287" y="5969001"/>
            <a:ext cx="1182284" cy="2863"/>
          </a:xfrm>
          <a:prstGeom prst="line">
            <a:avLst/>
          </a:prstGeom>
          <a:ln w="3175">
            <a:solidFill>
              <a:schemeClr val="accent5">
                <a:lumMod val="60000"/>
                <a:lumOff val="40000"/>
                <a:alpha val="3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89" name="Line 142"/>
          <p:cNvSpPr>
            <a:spLocks noChangeShapeType="1"/>
          </p:cNvSpPr>
          <p:nvPr/>
        </p:nvSpPr>
        <p:spPr bwMode="auto">
          <a:xfrm flipV="1">
            <a:off x="2590801" y="5113338"/>
            <a:ext cx="1123951" cy="855663"/>
          </a:xfrm>
          <a:prstGeom prst="line">
            <a:avLst/>
          </a:prstGeom>
          <a:ln w="3175">
            <a:solidFill>
              <a:schemeClr val="accent5">
                <a:lumMod val="60000"/>
                <a:lumOff val="40000"/>
                <a:alpha val="3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0" name="Line 148"/>
          <p:cNvSpPr>
            <a:spLocks noChangeShapeType="1"/>
          </p:cNvSpPr>
          <p:nvPr/>
        </p:nvSpPr>
        <p:spPr bwMode="auto">
          <a:xfrm flipV="1">
            <a:off x="9609138" y="1693865"/>
            <a:ext cx="438152" cy="2201066"/>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1" name="Line 149"/>
          <p:cNvSpPr>
            <a:spLocks noChangeShapeType="1"/>
          </p:cNvSpPr>
          <p:nvPr/>
        </p:nvSpPr>
        <p:spPr bwMode="auto">
          <a:xfrm flipV="1">
            <a:off x="10355261" y="974723"/>
            <a:ext cx="0" cy="1115580"/>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2" name="Line 150"/>
          <p:cNvSpPr>
            <a:spLocks noChangeShapeType="1"/>
          </p:cNvSpPr>
          <p:nvPr/>
        </p:nvSpPr>
        <p:spPr bwMode="auto">
          <a:xfrm flipH="1">
            <a:off x="11206164" y="1179513"/>
            <a:ext cx="971550" cy="1350963"/>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3" name="Line 151"/>
          <p:cNvSpPr>
            <a:spLocks noChangeShapeType="1"/>
          </p:cNvSpPr>
          <p:nvPr/>
        </p:nvSpPr>
        <p:spPr bwMode="auto">
          <a:xfrm flipH="1" flipV="1">
            <a:off x="8039895" y="3548063"/>
            <a:ext cx="1583099" cy="346868"/>
          </a:xfrm>
          <a:prstGeom prst="line">
            <a:avLst/>
          </a:prstGeom>
          <a:ln w="3175">
            <a:solidFill>
              <a:schemeClr val="accent5">
                <a:lumMod val="60000"/>
                <a:lumOff val="40000"/>
                <a:alpha val="24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4" name="Line 152"/>
          <p:cNvSpPr>
            <a:spLocks noChangeShapeType="1"/>
          </p:cNvSpPr>
          <p:nvPr/>
        </p:nvSpPr>
        <p:spPr bwMode="auto">
          <a:xfrm>
            <a:off x="8602665" y="3471864"/>
            <a:ext cx="1006474" cy="422276"/>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5" name="Line 153"/>
          <p:cNvSpPr>
            <a:spLocks noChangeShapeType="1"/>
          </p:cNvSpPr>
          <p:nvPr/>
        </p:nvSpPr>
        <p:spPr bwMode="auto">
          <a:xfrm flipH="1">
            <a:off x="6399213" y="3894138"/>
            <a:ext cx="3209925" cy="331788"/>
          </a:xfrm>
          <a:prstGeom prst="line">
            <a:avLst/>
          </a:prstGeom>
          <a:ln w="3175">
            <a:solidFill>
              <a:schemeClr val="accent5">
                <a:lumMod val="75000"/>
                <a:alpha val="4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6" name="Line 154"/>
          <p:cNvSpPr>
            <a:spLocks noChangeShapeType="1"/>
          </p:cNvSpPr>
          <p:nvPr/>
        </p:nvSpPr>
        <p:spPr bwMode="auto">
          <a:xfrm flipH="1">
            <a:off x="4707805" y="4913859"/>
            <a:ext cx="2009700" cy="751930"/>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7" name="Line 155"/>
          <p:cNvSpPr>
            <a:spLocks noChangeShapeType="1"/>
          </p:cNvSpPr>
          <p:nvPr/>
        </p:nvSpPr>
        <p:spPr bwMode="auto">
          <a:xfrm flipH="1">
            <a:off x="3613150" y="5662613"/>
            <a:ext cx="1094654" cy="441326"/>
          </a:xfrm>
          <a:prstGeom prst="line">
            <a:avLst/>
          </a:prstGeom>
          <a:ln w="3175">
            <a:solidFill>
              <a:schemeClr val="accent5">
                <a:alpha val="1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8" name="Line 158"/>
          <p:cNvSpPr>
            <a:spLocks noChangeShapeType="1"/>
          </p:cNvSpPr>
          <p:nvPr/>
        </p:nvSpPr>
        <p:spPr bwMode="auto">
          <a:xfrm flipH="1">
            <a:off x="1411288" y="5776912"/>
            <a:ext cx="371475" cy="192088"/>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99" name="Line 159"/>
          <p:cNvSpPr>
            <a:spLocks noChangeShapeType="1"/>
          </p:cNvSpPr>
          <p:nvPr/>
        </p:nvSpPr>
        <p:spPr bwMode="auto">
          <a:xfrm flipV="1">
            <a:off x="1411289" y="5537201"/>
            <a:ext cx="1166812" cy="431798"/>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0" name="Line 162"/>
          <p:cNvSpPr>
            <a:spLocks noChangeShapeType="1"/>
          </p:cNvSpPr>
          <p:nvPr/>
        </p:nvSpPr>
        <p:spPr bwMode="auto">
          <a:xfrm flipH="1" flipV="1">
            <a:off x="3613148" y="4130677"/>
            <a:ext cx="974728" cy="398460"/>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1" name="Line 163"/>
          <p:cNvSpPr>
            <a:spLocks noChangeShapeType="1"/>
          </p:cNvSpPr>
          <p:nvPr/>
        </p:nvSpPr>
        <p:spPr bwMode="auto">
          <a:xfrm>
            <a:off x="3613151" y="4130675"/>
            <a:ext cx="2786064" cy="95251"/>
          </a:xfrm>
          <a:prstGeom prst="line">
            <a:avLst/>
          </a:prstGeom>
          <a:ln w="3175">
            <a:solidFill>
              <a:schemeClr val="accent5">
                <a:lumMod val="75000"/>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2" name="Line 164"/>
          <p:cNvSpPr>
            <a:spLocks noChangeShapeType="1"/>
          </p:cNvSpPr>
          <p:nvPr/>
        </p:nvSpPr>
        <p:spPr bwMode="auto">
          <a:xfrm flipV="1">
            <a:off x="6399212" y="3563937"/>
            <a:ext cx="901700" cy="661987"/>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3" name="Line 166"/>
          <p:cNvSpPr>
            <a:spLocks noChangeShapeType="1"/>
          </p:cNvSpPr>
          <p:nvPr/>
        </p:nvSpPr>
        <p:spPr bwMode="auto">
          <a:xfrm flipH="1" flipV="1">
            <a:off x="10047288" y="1693862"/>
            <a:ext cx="1158876" cy="833303"/>
          </a:xfrm>
          <a:prstGeom prst="line">
            <a:avLst/>
          </a:prstGeom>
          <a:ln w="3175">
            <a:solidFill>
              <a:schemeClr val="accent5"/>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4" name="Line 167"/>
          <p:cNvSpPr>
            <a:spLocks noChangeShapeType="1"/>
          </p:cNvSpPr>
          <p:nvPr/>
        </p:nvSpPr>
        <p:spPr bwMode="auto">
          <a:xfrm flipV="1">
            <a:off x="10047289" y="1454152"/>
            <a:ext cx="1033463" cy="239713"/>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5" name="Line 169"/>
          <p:cNvSpPr>
            <a:spLocks noChangeShapeType="1"/>
          </p:cNvSpPr>
          <p:nvPr/>
        </p:nvSpPr>
        <p:spPr bwMode="auto">
          <a:xfrm flipH="1">
            <a:off x="9337674" y="2085975"/>
            <a:ext cx="1017588" cy="444500"/>
          </a:xfrm>
          <a:prstGeom prst="line">
            <a:avLst/>
          </a:prstGeom>
          <a:ln w="3175">
            <a:solidFill>
              <a:schemeClr val="accent5">
                <a:lumMod val="60000"/>
                <a:lumOff val="40000"/>
                <a:alpha val="24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6" name="Line 171"/>
          <p:cNvSpPr>
            <a:spLocks noChangeShapeType="1"/>
          </p:cNvSpPr>
          <p:nvPr/>
        </p:nvSpPr>
        <p:spPr bwMode="auto">
          <a:xfrm flipH="1" flipV="1">
            <a:off x="6399212" y="4225926"/>
            <a:ext cx="1166813" cy="793751"/>
          </a:xfrm>
          <a:prstGeom prst="line">
            <a:avLst/>
          </a:prstGeom>
          <a:ln w="3175">
            <a:solidFill>
              <a:schemeClr val="accent5">
                <a:lumMod val="60000"/>
                <a:lumOff val="4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7" name="Line 173"/>
          <p:cNvSpPr>
            <a:spLocks noChangeShapeType="1"/>
          </p:cNvSpPr>
          <p:nvPr/>
        </p:nvSpPr>
        <p:spPr bwMode="auto">
          <a:xfrm>
            <a:off x="4897368" y="5066507"/>
            <a:ext cx="1392307" cy="618333"/>
          </a:xfrm>
          <a:prstGeom prst="line">
            <a:avLst/>
          </a:prstGeom>
          <a:ln w="3175">
            <a:solidFill>
              <a:schemeClr val="accent5">
                <a:lumMod val="75000"/>
                <a:alpha val="1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8" name="Line 176"/>
          <p:cNvSpPr>
            <a:spLocks noChangeShapeType="1"/>
          </p:cNvSpPr>
          <p:nvPr/>
        </p:nvSpPr>
        <p:spPr bwMode="auto">
          <a:xfrm>
            <a:off x="2580376" y="5537200"/>
            <a:ext cx="13196" cy="434664"/>
          </a:xfrm>
          <a:prstGeom prst="line">
            <a:avLst/>
          </a:prstGeom>
          <a:ln w="3175">
            <a:solidFill>
              <a:schemeClr val="accent5">
                <a:lumMod val="75000"/>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09" name="Line 178"/>
          <p:cNvSpPr>
            <a:spLocks noChangeShapeType="1"/>
          </p:cNvSpPr>
          <p:nvPr/>
        </p:nvSpPr>
        <p:spPr bwMode="auto">
          <a:xfrm flipV="1">
            <a:off x="2578101" y="5113336"/>
            <a:ext cx="1136650" cy="423864"/>
          </a:xfrm>
          <a:prstGeom prst="line">
            <a:avLst/>
          </a:prstGeom>
          <a:ln w="3175">
            <a:solidFill>
              <a:schemeClr val="accent5">
                <a:alpha val="57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10" name="Line 179"/>
          <p:cNvSpPr>
            <a:spLocks noChangeShapeType="1"/>
          </p:cNvSpPr>
          <p:nvPr/>
        </p:nvSpPr>
        <p:spPr bwMode="auto">
          <a:xfrm flipV="1">
            <a:off x="4707804" y="3471862"/>
            <a:ext cx="785740" cy="1201303"/>
          </a:xfrm>
          <a:prstGeom prst="line">
            <a:avLst/>
          </a:prstGeom>
          <a:ln w="3175">
            <a:solidFill>
              <a:schemeClr val="accent5">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11" name="Line 180"/>
          <p:cNvSpPr>
            <a:spLocks noChangeShapeType="1"/>
          </p:cNvSpPr>
          <p:nvPr/>
        </p:nvSpPr>
        <p:spPr bwMode="auto">
          <a:xfrm>
            <a:off x="5492751" y="3471863"/>
            <a:ext cx="192087" cy="1011236"/>
          </a:xfrm>
          <a:prstGeom prst="line">
            <a:avLst/>
          </a:prstGeom>
          <a:ln w="3175">
            <a:solidFill>
              <a:schemeClr val="accent5">
                <a:lumMod val="75000"/>
                <a:alpha val="4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12" name="Line 181"/>
          <p:cNvSpPr>
            <a:spLocks noChangeShapeType="1"/>
          </p:cNvSpPr>
          <p:nvPr/>
        </p:nvSpPr>
        <p:spPr bwMode="auto">
          <a:xfrm flipV="1">
            <a:off x="6399212" y="3259137"/>
            <a:ext cx="636588" cy="966788"/>
          </a:xfrm>
          <a:prstGeom prst="line">
            <a:avLst/>
          </a:prstGeom>
          <a:ln w="3175">
            <a:solidFill>
              <a:schemeClr val="accent5">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13" name="Line 182"/>
          <p:cNvSpPr>
            <a:spLocks noChangeShapeType="1"/>
          </p:cNvSpPr>
          <p:nvPr/>
        </p:nvSpPr>
        <p:spPr bwMode="auto">
          <a:xfrm flipV="1">
            <a:off x="7035800" y="2605881"/>
            <a:ext cx="530226" cy="653256"/>
          </a:xfrm>
          <a:prstGeom prst="line">
            <a:avLst/>
          </a:prstGeom>
          <a:ln w="3175">
            <a:solidFill>
              <a:schemeClr val="accent5">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14" name="Line 183"/>
          <p:cNvSpPr>
            <a:spLocks noChangeShapeType="1"/>
          </p:cNvSpPr>
          <p:nvPr/>
        </p:nvSpPr>
        <p:spPr bwMode="auto">
          <a:xfrm flipV="1">
            <a:off x="9609137" y="2979738"/>
            <a:ext cx="612776" cy="914399"/>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15" name="Line 187"/>
          <p:cNvSpPr>
            <a:spLocks noChangeShapeType="1"/>
          </p:cNvSpPr>
          <p:nvPr/>
        </p:nvSpPr>
        <p:spPr bwMode="auto">
          <a:xfrm flipH="1">
            <a:off x="7300912" y="2530475"/>
            <a:ext cx="2036764" cy="1033463"/>
          </a:xfrm>
          <a:prstGeom prst="line">
            <a:avLst/>
          </a:prstGeom>
          <a:ln w="3175">
            <a:solidFill>
              <a:schemeClr val="accent5">
                <a:lumMod val="75000"/>
                <a:alpha val="41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16" name="Line 190"/>
          <p:cNvSpPr>
            <a:spLocks noChangeShapeType="1"/>
          </p:cNvSpPr>
          <p:nvPr/>
        </p:nvSpPr>
        <p:spPr bwMode="auto">
          <a:xfrm flipH="1">
            <a:off x="1851026" y="4741863"/>
            <a:ext cx="1138238" cy="277814"/>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sp>
        <p:nvSpPr>
          <p:cNvPr id="117" name="Line 191"/>
          <p:cNvSpPr>
            <a:spLocks noChangeShapeType="1"/>
          </p:cNvSpPr>
          <p:nvPr/>
        </p:nvSpPr>
        <p:spPr bwMode="auto">
          <a:xfrm flipH="1">
            <a:off x="1411288" y="5019676"/>
            <a:ext cx="439737" cy="949325"/>
          </a:xfrm>
          <a:prstGeom prst="line">
            <a:avLst/>
          </a:prstGeom>
          <a:ln w="3175">
            <a:solidFill>
              <a:schemeClr val="accent5">
                <a:lumMod val="60000"/>
                <a:lumOff val="40000"/>
                <a:alpha val="3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cxnSp>
        <p:nvCxnSpPr>
          <p:cNvPr id="118" name="Straight Connector 117"/>
          <p:cNvCxnSpPr/>
          <p:nvPr/>
        </p:nvCxnSpPr>
        <p:spPr>
          <a:xfrm flipV="1">
            <a:off x="52388" y="5959581"/>
            <a:ext cx="1358899" cy="896832"/>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a:stCxn id="89" idx="0"/>
            <a:endCxn id="69" idx="0"/>
          </p:cNvCxnSpPr>
          <p:nvPr/>
        </p:nvCxnSpPr>
        <p:spPr>
          <a:xfrm flipH="1">
            <a:off x="2324100" y="5969001"/>
            <a:ext cx="266701" cy="541338"/>
          </a:xfrm>
          <a:prstGeom prst="line">
            <a:avLst/>
          </a:prstGeom>
          <a:ln w="3175">
            <a:solidFill>
              <a:schemeClr val="accent5">
                <a:lumMod val="75000"/>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a:stCxn id="72" idx="0"/>
            <a:endCxn id="46" idx="0"/>
          </p:cNvCxnSpPr>
          <p:nvPr/>
        </p:nvCxnSpPr>
        <p:spPr>
          <a:xfrm flipH="1" flipV="1">
            <a:off x="2989262" y="4741863"/>
            <a:ext cx="361952" cy="1046163"/>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a:stCxn id="84" idx="1"/>
          </p:cNvCxnSpPr>
          <p:nvPr/>
        </p:nvCxnSpPr>
        <p:spPr>
          <a:xfrm flipH="1" flipV="1">
            <a:off x="5684839" y="4483900"/>
            <a:ext cx="604837" cy="1200939"/>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V="1">
            <a:off x="5684838" y="3676649"/>
            <a:ext cx="1165224" cy="806451"/>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flipV="1">
            <a:off x="6850063" y="3548063"/>
            <a:ext cx="1189831" cy="128588"/>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a:endCxn id="57" idx="1"/>
          </p:cNvCxnSpPr>
          <p:nvPr/>
        </p:nvCxnSpPr>
        <p:spPr>
          <a:xfrm flipH="1" flipV="1">
            <a:off x="7566025" y="3194051"/>
            <a:ext cx="473869" cy="354012"/>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a:stCxn id="148" idx="0"/>
          </p:cNvCxnSpPr>
          <p:nvPr/>
        </p:nvCxnSpPr>
        <p:spPr>
          <a:xfrm>
            <a:off x="10047289" y="1693865"/>
            <a:ext cx="307976" cy="567529"/>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10355265" y="819149"/>
            <a:ext cx="1214437" cy="1442243"/>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flipV="1">
            <a:off x="11569702" y="499270"/>
            <a:ext cx="955675" cy="319881"/>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a:stCxn id="113" idx="0"/>
            <a:endCxn id="58" idx="1"/>
          </p:cNvCxnSpPr>
          <p:nvPr/>
        </p:nvCxnSpPr>
        <p:spPr>
          <a:xfrm flipH="1">
            <a:off x="6850062" y="3259137"/>
            <a:ext cx="185738" cy="417512"/>
          </a:xfrm>
          <a:prstGeom prst="line">
            <a:avLst/>
          </a:prstGeom>
          <a:ln w="3175">
            <a:solidFill>
              <a:schemeClr val="accent5">
                <a:lumMod val="75000"/>
                <a:alpha val="4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flipV="1">
            <a:off x="6289675" y="5019676"/>
            <a:ext cx="1276350" cy="665163"/>
          </a:xfrm>
          <a:prstGeom prst="line">
            <a:avLst/>
          </a:prstGeom>
          <a:ln w="3175">
            <a:solidFill>
              <a:schemeClr val="accent5">
                <a:lumMod val="75000"/>
                <a:alpha val="5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a:stCxn id="75" idx="1"/>
            <a:endCxn id="18" idx="1"/>
          </p:cNvCxnSpPr>
          <p:nvPr/>
        </p:nvCxnSpPr>
        <p:spPr>
          <a:xfrm flipH="1">
            <a:off x="8602664" y="2979740"/>
            <a:ext cx="1619250" cy="492123"/>
          </a:xfrm>
          <a:prstGeom prst="line">
            <a:avLst/>
          </a:prstGeom>
          <a:ln w="3175">
            <a:solidFill>
              <a:schemeClr val="accent5">
                <a:lumMod val="75000"/>
                <a:alpha val="4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stCxn id="57" idx="0"/>
            <a:endCxn id="55" idx="0"/>
          </p:cNvCxnSpPr>
          <p:nvPr/>
        </p:nvCxnSpPr>
        <p:spPr>
          <a:xfrm flipH="1" flipV="1">
            <a:off x="8370888" y="2149475"/>
            <a:ext cx="231774" cy="284164"/>
          </a:xfrm>
          <a:prstGeom prst="line">
            <a:avLst/>
          </a:prstGeom>
          <a:ln w="3175">
            <a:solidFill>
              <a:schemeClr val="accent5">
                <a:lumMod val="75000"/>
                <a:alpha val="4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a:endCxn id="29" idx="1"/>
          </p:cNvCxnSpPr>
          <p:nvPr/>
        </p:nvCxnSpPr>
        <p:spPr>
          <a:xfrm flipH="1">
            <a:off x="2024062" y="4130675"/>
            <a:ext cx="1589090" cy="982663"/>
          </a:xfrm>
          <a:prstGeom prst="line">
            <a:avLst/>
          </a:prstGeom>
          <a:ln w="3175">
            <a:solidFill>
              <a:schemeClr val="accent5">
                <a:lumMod val="75000"/>
                <a:alpha val="4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H="1">
            <a:off x="10896601" y="2530474"/>
            <a:ext cx="309563" cy="339727"/>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flipV="1">
            <a:off x="10620376" y="2433637"/>
            <a:ext cx="276225" cy="436563"/>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a:stCxn id="92" idx="1"/>
          </p:cNvCxnSpPr>
          <p:nvPr/>
        </p:nvCxnSpPr>
        <p:spPr>
          <a:xfrm flipV="1">
            <a:off x="11206164" y="1992312"/>
            <a:ext cx="852487" cy="538164"/>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a:endCxn id="21" idx="1"/>
          </p:cNvCxnSpPr>
          <p:nvPr/>
        </p:nvCxnSpPr>
        <p:spPr>
          <a:xfrm flipV="1">
            <a:off x="12058651" y="1179513"/>
            <a:ext cx="119063" cy="812799"/>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a:stCxn id="5" idx="0"/>
            <a:endCxn id="69" idx="0"/>
          </p:cNvCxnSpPr>
          <p:nvPr/>
        </p:nvCxnSpPr>
        <p:spPr>
          <a:xfrm flipH="1">
            <a:off x="2324100" y="4673167"/>
            <a:ext cx="2383705" cy="1837172"/>
          </a:xfrm>
          <a:prstGeom prst="line">
            <a:avLst/>
          </a:prstGeom>
          <a:ln w="3175">
            <a:solidFill>
              <a:schemeClr val="accent5">
                <a:lumMod val="75000"/>
                <a:alpha val="42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a:stCxn id="23" idx="0"/>
            <a:endCxn id="81" idx="0"/>
          </p:cNvCxnSpPr>
          <p:nvPr/>
        </p:nvCxnSpPr>
        <p:spPr>
          <a:xfrm flipH="1">
            <a:off x="10079360" y="974725"/>
            <a:ext cx="275901" cy="366744"/>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39" name="Oval 138"/>
          <p:cNvSpPr/>
          <p:nvPr/>
        </p:nvSpPr>
        <p:spPr>
          <a:xfrm>
            <a:off x="7855887" y="3364055"/>
            <a:ext cx="368017" cy="368016"/>
          </a:xfrm>
          <a:prstGeom prst="ellipse">
            <a:avLst/>
          </a:prstGeom>
          <a:solidFill>
            <a:schemeClr val="accent5">
              <a:alpha val="12000"/>
            </a:schemeClr>
          </a:solidFill>
          <a:ln w="31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sp>
        <p:nvSpPr>
          <p:cNvPr id="140" name="Oval 139"/>
          <p:cNvSpPr/>
          <p:nvPr/>
        </p:nvSpPr>
        <p:spPr>
          <a:xfrm>
            <a:off x="10514852" y="2328115"/>
            <a:ext cx="211048" cy="211047"/>
          </a:xfrm>
          <a:prstGeom prst="ellipse">
            <a:avLst/>
          </a:prstGeom>
          <a:solidFill>
            <a:schemeClr val="accent3">
              <a:alpha val="12000"/>
            </a:schemeClr>
          </a:solidFill>
          <a:ln w="31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sp>
        <p:nvSpPr>
          <p:cNvPr id="141" name="Oval 140"/>
          <p:cNvSpPr/>
          <p:nvPr/>
        </p:nvSpPr>
        <p:spPr>
          <a:xfrm>
            <a:off x="3508325" y="4027729"/>
            <a:ext cx="211048" cy="211047"/>
          </a:xfrm>
          <a:prstGeom prst="ellipse">
            <a:avLst/>
          </a:prstGeom>
          <a:solidFill>
            <a:schemeClr val="accent3">
              <a:alpha val="12000"/>
            </a:schemeClr>
          </a:solidFill>
          <a:ln w="31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sp>
        <p:nvSpPr>
          <p:cNvPr id="142" name="Oval 141"/>
          <p:cNvSpPr/>
          <p:nvPr/>
        </p:nvSpPr>
        <p:spPr>
          <a:xfrm>
            <a:off x="1745502" y="4913858"/>
            <a:ext cx="211048" cy="211047"/>
          </a:xfrm>
          <a:prstGeom prst="ellipse">
            <a:avLst/>
          </a:prstGeom>
          <a:solidFill>
            <a:schemeClr val="accent5">
              <a:alpha val="12000"/>
            </a:schemeClr>
          </a:solidFill>
          <a:ln w="31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sp>
        <p:nvSpPr>
          <p:cNvPr id="143" name="Oval 142"/>
          <p:cNvSpPr/>
          <p:nvPr/>
        </p:nvSpPr>
        <p:spPr>
          <a:xfrm>
            <a:off x="8265365" y="2043953"/>
            <a:ext cx="211048" cy="211047"/>
          </a:xfrm>
          <a:prstGeom prst="ellipse">
            <a:avLst/>
          </a:prstGeom>
          <a:solidFill>
            <a:schemeClr val="accent3">
              <a:alpha val="29000"/>
            </a:schemeClr>
          </a:solidFill>
          <a:ln w="31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sp>
        <p:nvSpPr>
          <p:cNvPr id="144" name="Oval 143"/>
          <p:cNvSpPr/>
          <p:nvPr/>
        </p:nvSpPr>
        <p:spPr>
          <a:xfrm>
            <a:off x="3537716" y="6027806"/>
            <a:ext cx="152264" cy="152263"/>
          </a:xfrm>
          <a:prstGeom prst="ellipse">
            <a:avLst/>
          </a:prstGeom>
          <a:solidFill>
            <a:schemeClr val="accent3">
              <a:alpha val="12000"/>
            </a:schemeClr>
          </a:solidFill>
          <a:ln w="31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sp>
        <p:nvSpPr>
          <p:cNvPr id="145" name="Oval 144"/>
          <p:cNvSpPr/>
          <p:nvPr/>
        </p:nvSpPr>
        <p:spPr>
          <a:xfrm>
            <a:off x="9993488" y="1255597"/>
            <a:ext cx="171746" cy="171744"/>
          </a:xfrm>
          <a:prstGeom prst="ellipse">
            <a:avLst/>
          </a:prstGeom>
          <a:solidFill>
            <a:schemeClr val="accent3">
              <a:alpha val="12000"/>
            </a:schemeClr>
          </a:solidFill>
          <a:ln w="31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cxnSp>
        <p:nvCxnSpPr>
          <p:cNvPr id="146" name="Straight Connector 145"/>
          <p:cNvCxnSpPr>
            <a:stCxn id="95" idx="0"/>
            <a:endCxn id="83" idx="0"/>
          </p:cNvCxnSpPr>
          <p:nvPr/>
        </p:nvCxnSpPr>
        <p:spPr>
          <a:xfrm flipV="1">
            <a:off x="9609138" y="2870201"/>
            <a:ext cx="1287462" cy="1023937"/>
          </a:xfrm>
          <a:prstGeom prst="line">
            <a:avLst/>
          </a:prstGeom>
          <a:ln w="3175">
            <a:solidFill>
              <a:schemeClr val="accent5">
                <a:lumMod val="75000"/>
                <a:alpha val="48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47" name="Oval 223"/>
          <p:cNvSpPr/>
          <p:nvPr/>
        </p:nvSpPr>
        <p:spPr bwMode="auto">
          <a:xfrm>
            <a:off x="1089918" y="5641867"/>
            <a:ext cx="325963" cy="651928"/>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5">
              <a:alpha val="10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sp>
        <p:nvSpPr>
          <p:cNvPr id="148" name="Line 88"/>
          <p:cNvSpPr>
            <a:spLocks noChangeShapeType="1"/>
          </p:cNvSpPr>
          <p:nvPr/>
        </p:nvSpPr>
        <p:spPr bwMode="auto">
          <a:xfrm flipH="1" flipV="1">
            <a:off x="9013826" y="1639889"/>
            <a:ext cx="1033463" cy="53976"/>
          </a:xfrm>
          <a:prstGeom prst="line">
            <a:avLst/>
          </a:prstGeom>
          <a:ln w="3175">
            <a:solidFill>
              <a:schemeClr val="accent5">
                <a:lumMod val="7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36" tIns="45719" rIns="91436" bIns="45719" numCol="1" anchor="t" anchorCtr="0" compatLnSpc="1">
            <a:prstTxWarp prst="textNoShape">
              <a:avLst/>
            </a:prstTxWarp>
          </a:bodyPr>
          <a:lstStyle/>
          <a:p>
            <a:pPr defTabSz="914400"/>
            <a:endParaRPr lang="en-US" sz="1800" dirty="0">
              <a:solidFill>
                <a:srgbClr val="3B3B3B"/>
              </a:solidFill>
              <a:latin typeface="Arial"/>
            </a:endParaRPr>
          </a:p>
        </p:txBody>
      </p:sp>
      <p:grpSp>
        <p:nvGrpSpPr>
          <p:cNvPr id="149" name="Group 148"/>
          <p:cNvGrpSpPr/>
          <p:nvPr/>
        </p:nvGrpSpPr>
        <p:grpSpPr>
          <a:xfrm>
            <a:off x="3247866" y="4601151"/>
            <a:ext cx="1005322" cy="1005322"/>
            <a:chOff x="218281" y="3887489"/>
            <a:chExt cx="880337" cy="880339"/>
          </a:xfrm>
        </p:grpSpPr>
        <p:sp>
          <p:nvSpPr>
            <p:cNvPr id="188" name="Oval 187"/>
            <p:cNvSpPr/>
            <p:nvPr/>
          </p:nvSpPr>
          <p:spPr bwMode="auto">
            <a:xfrm>
              <a:off x="218281" y="3887489"/>
              <a:ext cx="880337" cy="880339"/>
            </a:xfrm>
            <a:prstGeom prst="ellipse">
              <a:avLst/>
            </a:prstGeom>
            <a:solidFill>
              <a:schemeClr val="tx2"/>
            </a:solidFill>
            <a:ln w="3175" cap="rnd">
              <a:solidFill>
                <a:schemeClr val="accent5"/>
              </a:solidFill>
              <a:prstDash val="solid"/>
              <a:headEnd type="oval" w="sm" len="sm"/>
              <a:tailEnd type="oval" w="sm" len="sm"/>
            </a:ln>
            <a:effec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189" name="Oval 188"/>
            <p:cNvSpPr/>
            <p:nvPr/>
          </p:nvSpPr>
          <p:spPr bwMode="auto">
            <a:xfrm>
              <a:off x="321323" y="3990532"/>
              <a:ext cx="674254" cy="674254"/>
            </a:xfrm>
            <a:prstGeom prst="ellipse">
              <a:avLst/>
            </a:prstGeom>
            <a:solidFill>
              <a:schemeClr val="accent5">
                <a:alpha val="34000"/>
              </a:schemeClr>
            </a:solidFill>
            <a:ln w="2222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190" name="Oval 189"/>
            <p:cNvSpPr/>
            <p:nvPr/>
          </p:nvSpPr>
          <p:spPr bwMode="auto">
            <a:xfrm>
              <a:off x="373129" y="4042337"/>
              <a:ext cx="570642" cy="570644"/>
            </a:xfrm>
            <a:prstGeom prst="ellipse">
              <a:avLst/>
            </a:prstGeom>
            <a:solidFill>
              <a:schemeClr val="bg1"/>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r>
                <a:rPr lang="en-US" sz="2000" dirty="0" smtClean="0">
                  <a:solidFill>
                    <a:srgbClr val="FFFFFF"/>
                  </a:solidFill>
                  <a:latin typeface="Gotham Bold" pitchFamily="50" charset="0"/>
                  <a:cs typeface="Gotham Bold" pitchFamily="50" charset="0"/>
                </a:rPr>
                <a:t>2</a:t>
              </a:r>
              <a:endParaRPr lang="en-US" sz="1800" dirty="0">
                <a:solidFill>
                  <a:srgbClr val="FFFFFF"/>
                </a:solidFill>
                <a:latin typeface="Gotham Bold" pitchFamily="50" charset="0"/>
                <a:cs typeface="Gotham Bold" pitchFamily="50" charset="0"/>
              </a:endParaRPr>
            </a:p>
          </p:txBody>
        </p:sp>
        <p:sp>
          <p:nvSpPr>
            <p:cNvPr id="191" name="Oval 223"/>
            <p:cNvSpPr/>
            <p:nvPr/>
          </p:nvSpPr>
          <p:spPr bwMode="auto">
            <a:xfrm>
              <a:off x="406448" y="4080404"/>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5">
                <a:alpha val="10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sp>
          <p:nvSpPr>
            <p:cNvPr id="192" name="Oval 223"/>
            <p:cNvSpPr/>
            <p:nvPr/>
          </p:nvSpPr>
          <p:spPr bwMode="auto">
            <a:xfrm rot="5400000">
              <a:off x="533208" y="3953469"/>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5">
                <a:alpha val="16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grpSp>
      <p:grpSp>
        <p:nvGrpSpPr>
          <p:cNvPr id="150" name="Group 149"/>
          <p:cNvGrpSpPr/>
          <p:nvPr/>
        </p:nvGrpSpPr>
        <p:grpSpPr>
          <a:xfrm>
            <a:off x="5994379" y="3803571"/>
            <a:ext cx="865344" cy="865344"/>
            <a:chOff x="218281" y="3887489"/>
            <a:chExt cx="880337" cy="880339"/>
          </a:xfrm>
        </p:grpSpPr>
        <p:sp>
          <p:nvSpPr>
            <p:cNvPr id="183" name="Oval 182"/>
            <p:cNvSpPr/>
            <p:nvPr/>
          </p:nvSpPr>
          <p:spPr bwMode="auto">
            <a:xfrm>
              <a:off x="218281" y="3887489"/>
              <a:ext cx="880337" cy="880339"/>
            </a:xfrm>
            <a:prstGeom prst="ellipse">
              <a:avLst/>
            </a:prstGeom>
            <a:solidFill>
              <a:schemeClr val="tx2"/>
            </a:solidFill>
            <a:ln w="3175" cap="rnd">
              <a:solidFill>
                <a:schemeClr val="accent5"/>
              </a:solidFill>
              <a:prstDash val="solid"/>
              <a:headEnd type="oval" w="sm" len="sm"/>
              <a:tailEnd type="oval" w="sm" len="sm"/>
            </a:ln>
            <a:effec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184" name="Oval 183"/>
            <p:cNvSpPr/>
            <p:nvPr/>
          </p:nvSpPr>
          <p:spPr bwMode="auto">
            <a:xfrm>
              <a:off x="321323" y="3990532"/>
              <a:ext cx="674254" cy="674254"/>
            </a:xfrm>
            <a:prstGeom prst="ellipse">
              <a:avLst/>
            </a:prstGeom>
            <a:solidFill>
              <a:schemeClr val="accent5">
                <a:alpha val="34000"/>
              </a:schemeClr>
            </a:solidFill>
            <a:ln w="2222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185" name="Oval 184"/>
            <p:cNvSpPr/>
            <p:nvPr/>
          </p:nvSpPr>
          <p:spPr bwMode="auto">
            <a:xfrm>
              <a:off x="373129" y="4042337"/>
              <a:ext cx="570642" cy="570644"/>
            </a:xfrm>
            <a:prstGeom prst="ellipse">
              <a:avLst/>
            </a:prstGeom>
            <a:solidFill>
              <a:schemeClr val="bg1"/>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r>
                <a:rPr lang="en-US" sz="2000" dirty="0" smtClean="0">
                  <a:solidFill>
                    <a:srgbClr val="FFFFFF"/>
                  </a:solidFill>
                  <a:latin typeface="Gotham Bold" pitchFamily="50" charset="0"/>
                  <a:cs typeface="Gotham Bold" pitchFamily="50" charset="0"/>
                </a:rPr>
                <a:t>3</a:t>
              </a:r>
              <a:endParaRPr lang="en-US" sz="1800" dirty="0">
                <a:solidFill>
                  <a:srgbClr val="FFFFFF"/>
                </a:solidFill>
                <a:latin typeface="Gotham Bold" pitchFamily="50" charset="0"/>
                <a:cs typeface="Gotham Bold" pitchFamily="50" charset="0"/>
              </a:endParaRPr>
            </a:p>
          </p:txBody>
        </p:sp>
        <p:sp>
          <p:nvSpPr>
            <p:cNvPr id="186" name="Oval 223"/>
            <p:cNvSpPr/>
            <p:nvPr/>
          </p:nvSpPr>
          <p:spPr bwMode="auto">
            <a:xfrm>
              <a:off x="406448" y="4080404"/>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5">
                <a:alpha val="10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sp>
          <p:nvSpPr>
            <p:cNvPr id="187" name="Oval 223"/>
            <p:cNvSpPr/>
            <p:nvPr/>
          </p:nvSpPr>
          <p:spPr bwMode="auto">
            <a:xfrm rot="5400000">
              <a:off x="533208" y="3953469"/>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5">
                <a:alpha val="16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grpSp>
      <p:grpSp>
        <p:nvGrpSpPr>
          <p:cNvPr id="153" name="Group 152"/>
          <p:cNvGrpSpPr/>
          <p:nvPr/>
        </p:nvGrpSpPr>
        <p:grpSpPr>
          <a:xfrm>
            <a:off x="9466889" y="3752683"/>
            <a:ext cx="284496" cy="284496"/>
            <a:chOff x="870314" y="1739718"/>
            <a:chExt cx="532052" cy="532052"/>
          </a:xfrm>
        </p:grpSpPr>
        <p:sp>
          <p:nvSpPr>
            <p:cNvPr id="170" name="Oval 169"/>
            <p:cNvSpPr/>
            <p:nvPr/>
          </p:nvSpPr>
          <p:spPr>
            <a:xfrm>
              <a:off x="994092" y="1863496"/>
              <a:ext cx="284496" cy="284496"/>
            </a:xfrm>
            <a:prstGeom prst="ellipse">
              <a:avLst/>
            </a:prstGeom>
            <a:gradFill flip="none" rotWithShape="1">
              <a:gsLst>
                <a:gs pos="0">
                  <a:schemeClr val="bg1">
                    <a:lumMod val="75000"/>
                    <a:lumOff val="25000"/>
                    <a:alpha val="79000"/>
                  </a:schemeClr>
                </a:gs>
                <a:gs pos="46000">
                  <a:schemeClr val="bg1">
                    <a:lumMod val="50000"/>
                    <a:lumOff val="50000"/>
                    <a:alpha val="75000"/>
                  </a:scheme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71" name="Oval 170"/>
            <p:cNvSpPr/>
            <p:nvPr/>
          </p:nvSpPr>
          <p:spPr>
            <a:xfrm>
              <a:off x="870314" y="1739718"/>
              <a:ext cx="532052" cy="532052"/>
            </a:xfrm>
            <a:prstGeom prst="ellipse">
              <a:avLst/>
            </a:prstGeom>
            <a:solidFill>
              <a:schemeClr val="accent5">
                <a:alpha val="29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72" name="Oval 171"/>
            <p:cNvSpPr/>
            <p:nvPr/>
          </p:nvSpPr>
          <p:spPr>
            <a:xfrm>
              <a:off x="1069889" y="1939293"/>
              <a:ext cx="132902" cy="132902"/>
            </a:xfrm>
            <a:prstGeom prst="ellipse">
              <a:avLst/>
            </a:prstGeom>
            <a:gradFill>
              <a:gsLst>
                <a:gs pos="0">
                  <a:schemeClr val="bg1">
                    <a:lumMod val="75000"/>
                    <a:lumOff val="25000"/>
                  </a:schemeClr>
                </a:gs>
                <a:gs pos="100000">
                  <a:schemeClr val="bg1">
                    <a:lumMod val="50000"/>
                    <a:lumOff val="50000"/>
                  </a:schemeClr>
                </a:gs>
              </a:gsLst>
              <a:lin ang="16200000" scaled="1"/>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grpSp>
      <p:grpSp>
        <p:nvGrpSpPr>
          <p:cNvPr id="154" name="Group 153"/>
          <p:cNvGrpSpPr/>
          <p:nvPr/>
        </p:nvGrpSpPr>
        <p:grpSpPr>
          <a:xfrm>
            <a:off x="7434827" y="2465806"/>
            <a:ext cx="276934" cy="276934"/>
            <a:chOff x="4890974" y="2550684"/>
            <a:chExt cx="401994" cy="401994"/>
          </a:xfrm>
        </p:grpSpPr>
        <p:sp>
          <p:nvSpPr>
            <p:cNvPr id="167" name="Oval 166"/>
            <p:cNvSpPr/>
            <p:nvPr/>
          </p:nvSpPr>
          <p:spPr>
            <a:xfrm>
              <a:off x="4890974" y="2550684"/>
              <a:ext cx="401994" cy="401994"/>
            </a:xfrm>
            <a:prstGeom prst="ellipse">
              <a:avLst/>
            </a:prstGeom>
            <a:solidFill>
              <a:schemeClr val="accent3">
                <a:alpha val="1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68" name="Oval 167"/>
            <p:cNvSpPr/>
            <p:nvPr/>
          </p:nvSpPr>
          <p:spPr>
            <a:xfrm>
              <a:off x="4948610" y="2610767"/>
              <a:ext cx="281828" cy="281828"/>
            </a:xfrm>
            <a:prstGeom prst="ellipse">
              <a:avLst/>
            </a:prstGeom>
            <a:gradFill flip="none" rotWithShape="1">
              <a:gsLst>
                <a:gs pos="0">
                  <a:srgbClr val="E55202">
                    <a:alpha val="63000"/>
                  </a:srgbClr>
                </a:gs>
                <a:gs pos="49000">
                  <a:srgbClr val="FFAA3B">
                    <a:alpha val="61000"/>
                  </a:srgb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69" name="Oval 168"/>
            <p:cNvSpPr/>
            <p:nvPr/>
          </p:nvSpPr>
          <p:spPr>
            <a:xfrm>
              <a:off x="5033566" y="2695723"/>
              <a:ext cx="111917" cy="111917"/>
            </a:xfrm>
            <a:prstGeom prst="ellipse">
              <a:avLst/>
            </a:prstGeom>
            <a:gradFill flip="none" rotWithShape="1">
              <a:gsLst>
                <a:gs pos="0">
                  <a:srgbClr val="E55202">
                    <a:alpha val="98000"/>
                  </a:srgbClr>
                </a:gs>
                <a:gs pos="90000">
                  <a:srgbClr val="FFAA3B"/>
                </a:gs>
              </a:gsLst>
              <a:lin ang="162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grpSp>
      <p:grpSp>
        <p:nvGrpSpPr>
          <p:cNvPr id="155" name="Group 154"/>
          <p:cNvGrpSpPr/>
          <p:nvPr/>
        </p:nvGrpSpPr>
        <p:grpSpPr>
          <a:xfrm>
            <a:off x="6165066" y="5565233"/>
            <a:ext cx="244580" cy="244580"/>
            <a:chOff x="870314" y="1739718"/>
            <a:chExt cx="532052" cy="532052"/>
          </a:xfrm>
        </p:grpSpPr>
        <p:sp>
          <p:nvSpPr>
            <p:cNvPr id="164" name="Oval 163"/>
            <p:cNvSpPr/>
            <p:nvPr/>
          </p:nvSpPr>
          <p:spPr>
            <a:xfrm>
              <a:off x="994092" y="1863496"/>
              <a:ext cx="284496" cy="284496"/>
            </a:xfrm>
            <a:prstGeom prst="ellipse">
              <a:avLst/>
            </a:prstGeom>
            <a:gradFill flip="none" rotWithShape="1">
              <a:gsLst>
                <a:gs pos="0">
                  <a:schemeClr val="bg1">
                    <a:lumMod val="75000"/>
                    <a:lumOff val="25000"/>
                    <a:alpha val="79000"/>
                  </a:schemeClr>
                </a:gs>
                <a:gs pos="46000">
                  <a:schemeClr val="bg1">
                    <a:lumMod val="50000"/>
                    <a:lumOff val="50000"/>
                    <a:alpha val="75000"/>
                  </a:scheme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65" name="Oval 164"/>
            <p:cNvSpPr/>
            <p:nvPr/>
          </p:nvSpPr>
          <p:spPr>
            <a:xfrm>
              <a:off x="870314" y="1739718"/>
              <a:ext cx="532052" cy="532052"/>
            </a:xfrm>
            <a:prstGeom prst="ellipse">
              <a:avLst/>
            </a:prstGeom>
            <a:solidFill>
              <a:schemeClr val="accent5">
                <a:alpha val="29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66" name="Oval 165"/>
            <p:cNvSpPr/>
            <p:nvPr/>
          </p:nvSpPr>
          <p:spPr>
            <a:xfrm>
              <a:off x="1069889" y="1939293"/>
              <a:ext cx="132902" cy="132902"/>
            </a:xfrm>
            <a:prstGeom prst="ellipse">
              <a:avLst/>
            </a:prstGeom>
            <a:gradFill>
              <a:gsLst>
                <a:gs pos="0">
                  <a:schemeClr val="bg1">
                    <a:lumMod val="75000"/>
                    <a:lumOff val="25000"/>
                  </a:schemeClr>
                </a:gs>
                <a:gs pos="100000">
                  <a:schemeClr val="bg1">
                    <a:lumMod val="50000"/>
                    <a:lumOff val="50000"/>
                  </a:schemeClr>
                </a:gs>
              </a:gsLst>
              <a:lin ang="16200000" scaled="1"/>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a:solidFill>
                  <a:srgbClr val="112848"/>
                </a:solidFill>
                <a:latin typeface="Arial Black"/>
              </a:endParaRPr>
            </a:p>
          </p:txBody>
        </p:sp>
      </p:grpSp>
      <p:grpSp>
        <p:nvGrpSpPr>
          <p:cNvPr id="156" name="Group 155"/>
          <p:cNvGrpSpPr/>
          <p:nvPr/>
        </p:nvGrpSpPr>
        <p:grpSpPr>
          <a:xfrm>
            <a:off x="4760420" y="4927600"/>
            <a:ext cx="276934" cy="276934"/>
            <a:chOff x="4890974" y="2550684"/>
            <a:chExt cx="401994" cy="401994"/>
          </a:xfrm>
        </p:grpSpPr>
        <p:sp>
          <p:nvSpPr>
            <p:cNvPr id="161" name="Oval 160"/>
            <p:cNvSpPr/>
            <p:nvPr/>
          </p:nvSpPr>
          <p:spPr>
            <a:xfrm>
              <a:off x="4890974" y="2550684"/>
              <a:ext cx="401994" cy="401994"/>
            </a:xfrm>
            <a:prstGeom prst="ellipse">
              <a:avLst/>
            </a:prstGeom>
            <a:solidFill>
              <a:schemeClr val="accent3">
                <a:alpha val="1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62" name="Oval 161"/>
            <p:cNvSpPr/>
            <p:nvPr/>
          </p:nvSpPr>
          <p:spPr>
            <a:xfrm>
              <a:off x="4948610" y="2610767"/>
              <a:ext cx="281828" cy="281828"/>
            </a:xfrm>
            <a:prstGeom prst="ellipse">
              <a:avLst/>
            </a:prstGeom>
            <a:gradFill flip="none" rotWithShape="1">
              <a:gsLst>
                <a:gs pos="0">
                  <a:srgbClr val="E55202">
                    <a:alpha val="63000"/>
                  </a:srgbClr>
                </a:gs>
                <a:gs pos="49000">
                  <a:srgbClr val="FFAA3B">
                    <a:alpha val="61000"/>
                  </a:srgb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63" name="Oval 162"/>
            <p:cNvSpPr/>
            <p:nvPr/>
          </p:nvSpPr>
          <p:spPr>
            <a:xfrm>
              <a:off x="5033566" y="2695723"/>
              <a:ext cx="111917" cy="111917"/>
            </a:xfrm>
            <a:prstGeom prst="ellipse">
              <a:avLst/>
            </a:prstGeom>
            <a:gradFill flip="none" rotWithShape="1">
              <a:gsLst>
                <a:gs pos="0">
                  <a:srgbClr val="E55202">
                    <a:alpha val="98000"/>
                  </a:srgbClr>
                </a:gs>
                <a:gs pos="90000">
                  <a:srgbClr val="FFAA3B"/>
                </a:gs>
              </a:gsLst>
              <a:lin ang="162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grpSp>
      <p:grpSp>
        <p:nvGrpSpPr>
          <p:cNvPr id="157" name="Group 156"/>
          <p:cNvGrpSpPr/>
          <p:nvPr/>
        </p:nvGrpSpPr>
        <p:grpSpPr>
          <a:xfrm>
            <a:off x="2446581" y="5404046"/>
            <a:ext cx="267590" cy="267590"/>
            <a:chOff x="4890974" y="2550684"/>
            <a:chExt cx="401994" cy="401994"/>
          </a:xfrm>
        </p:grpSpPr>
        <p:sp>
          <p:nvSpPr>
            <p:cNvPr id="158" name="Oval 157"/>
            <p:cNvSpPr/>
            <p:nvPr/>
          </p:nvSpPr>
          <p:spPr>
            <a:xfrm>
              <a:off x="4890974" y="2550684"/>
              <a:ext cx="401994" cy="401994"/>
            </a:xfrm>
            <a:prstGeom prst="ellipse">
              <a:avLst/>
            </a:prstGeom>
            <a:solidFill>
              <a:schemeClr val="accent3">
                <a:alpha val="1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59" name="Oval 158"/>
            <p:cNvSpPr/>
            <p:nvPr/>
          </p:nvSpPr>
          <p:spPr>
            <a:xfrm>
              <a:off x="4948610" y="2610767"/>
              <a:ext cx="281828" cy="281828"/>
            </a:xfrm>
            <a:prstGeom prst="ellipse">
              <a:avLst/>
            </a:prstGeom>
            <a:gradFill flip="none" rotWithShape="1">
              <a:gsLst>
                <a:gs pos="0">
                  <a:srgbClr val="E55202">
                    <a:alpha val="63000"/>
                  </a:srgbClr>
                </a:gs>
                <a:gs pos="49000">
                  <a:srgbClr val="FFAA3B">
                    <a:alpha val="61000"/>
                  </a:srgb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sp>
          <p:nvSpPr>
            <p:cNvPr id="160" name="Oval 159"/>
            <p:cNvSpPr/>
            <p:nvPr/>
          </p:nvSpPr>
          <p:spPr>
            <a:xfrm>
              <a:off x="5033566" y="2695723"/>
              <a:ext cx="111917" cy="111917"/>
            </a:xfrm>
            <a:prstGeom prst="ellipse">
              <a:avLst/>
            </a:prstGeom>
            <a:gradFill flip="none" rotWithShape="1">
              <a:gsLst>
                <a:gs pos="0">
                  <a:srgbClr val="E55202">
                    <a:alpha val="98000"/>
                  </a:srgbClr>
                </a:gs>
                <a:gs pos="90000">
                  <a:srgbClr val="FFAA3B"/>
                </a:gs>
              </a:gsLst>
              <a:lin ang="162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400">
                <a:lnSpc>
                  <a:spcPct val="95000"/>
                </a:lnSpc>
              </a:pPr>
              <a:endParaRPr lang="en-US" sz="2000" dirty="0" smtClean="0">
                <a:solidFill>
                  <a:srgbClr val="112848"/>
                </a:solidFill>
                <a:latin typeface="Arial Black"/>
              </a:endParaRPr>
            </a:p>
          </p:txBody>
        </p:sp>
      </p:grpSp>
      <p:grpSp>
        <p:nvGrpSpPr>
          <p:cNvPr id="193" name="Group 192"/>
          <p:cNvGrpSpPr/>
          <p:nvPr userDrawn="1"/>
        </p:nvGrpSpPr>
        <p:grpSpPr>
          <a:xfrm>
            <a:off x="841852" y="5387539"/>
            <a:ext cx="1160578" cy="1160578"/>
            <a:chOff x="218281" y="3887489"/>
            <a:chExt cx="880337" cy="880339"/>
          </a:xfrm>
        </p:grpSpPr>
        <p:sp>
          <p:nvSpPr>
            <p:cNvPr id="194" name="Oval 193"/>
            <p:cNvSpPr/>
            <p:nvPr/>
          </p:nvSpPr>
          <p:spPr bwMode="auto">
            <a:xfrm>
              <a:off x="218281" y="3887489"/>
              <a:ext cx="880337" cy="880339"/>
            </a:xfrm>
            <a:prstGeom prst="ellipse">
              <a:avLst/>
            </a:prstGeom>
            <a:solidFill>
              <a:schemeClr val="tx2"/>
            </a:solidFill>
            <a:ln w="3175" cap="rnd">
              <a:solidFill>
                <a:schemeClr val="accent5"/>
              </a:solidFill>
              <a:prstDash val="solid"/>
              <a:headEnd type="oval" w="sm" len="sm"/>
              <a:tailEnd type="oval" w="sm" len="sm"/>
            </a:ln>
            <a:effec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195" name="Oval 194"/>
            <p:cNvSpPr/>
            <p:nvPr/>
          </p:nvSpPr>
          <p:spPr bwMode="auto">
            <a:xfrm>
              <a:off x="321323" y="3990532"/>
              <a:ext cx="674254" cy="674254"/>
            </a:xfrm>
            <a:prstGeom prst="ellipse">
              <a:avLst/>
            </a:prstGeom>
            <a:solidFill>
              <a:schemeClr val="accent5">
                <a:alpha val="34000"/>
              </a:schemeClr>
            </a:solidFill>
            <a:ln w="2222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196" name="Oval 195"/>
            <p:cNvSpPr/>
            <p:nvPr/>
          </p:nvSpPr>
          <p:spPr bwMode="auto">
            <a:xfrm>
              <a:off x="373129" y="4042337"/>
              <a:ext cx="570642" cy="570644"/>
            </a:xfrm>
            <a:prstGeom prst="ellipse">
              <a:avLst/>
            </a:prstGeom>
            <a:solidFill>
              <a:schemeClr val="accent3"/>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r>
                <a:rPr lang="en-US" sz="2000" dirty="0">
                  <a:solidFill>
                    <a:srgbClr val="FFFFFF"/>
                  </a:solidFill>
                  <a:latin typeface="Gotham Bold" pitchFamily="50" charset="0"/>
                  <a:cs typeface="Gotham Bold" pitchFamily="50" charset="0"/>
                </a:rPr>
                <a:t>1</a:t>
              </a:r>
              <a:endParaRPr lang="en-US" sz="1800" dirty="0">
                <a:solidFill>
                  <a:srgbClr val="FFFFFF"/>
                </a:solidFill>
                <a:latin typeface="Gotham Bold" pitchFamily="50" charset="0"/>
                <a:cs typeface="Gotham Bold" pitchFamily="50" charset="0"/>
              </a:endParaRPr>
            </a:p>
          </p:txBody>
        </p:sp>
        <p:sp>
          <p:nvSpPr>
            <p:cNvPr id="197" name="Oval 223"/>
            <p:cNvSpPr/>
            <p:nvPr/>
          </p:nvSpPr>
          <p:spPr bwMode="auto">
            <a:xfrm>
              <a:off x="406448" y="4080404"/>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3">
                <a:lumMod val="75000"/>
                <a:alpha val="31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sp>
          <p:nvSpPr>
            <p:cNvPr id="198" name="Oval 223"/>
            <p:cNvSpPr/>
            <p:nvPr/>
          </p:nvSpPr>
          <p:spPr bwMode="auto">
            <a:xfrm rot="5400000">
              <a:off x="533208" y="3953469"/>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tx2">
                <a:alpha val="15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grpSp>
      <p:sp>
        <p:nvSpPr>
          <p:cNvPr id="201" name="1000"/>
          <p:cNvSpPr txBox="1"/>
          <p:nvPr userDrawn="1"/>
        </p:nvSpPr>
        <p:spPr>
          <a:xfrm>
            <a:off x="600076" y="451078"/>
            <a:ext cx="3082575" cy="563231"/>
          </a:xfrm>
          <a:prstGeom prst="rect">
            <a:avLst/>
          </a:prstGeom>
          <a:noFill/>
        </p:spPr>
        <p:txBody>
          <a:bodyPr wrap="none" rtlCol="0">
            <a:spAutoFit/>
          </a:bodyPr>
          <a:lstStyle/>
          <a:p>
            <a:pPr defTabSz="914400">
              <a:lnSpc>
                <a:spcPct val="85000"/>
              </a:lnSpc>
            </a:pPr>
            <a:r>
              <a:rPr lang="en-US" sz="3600" spc="-150" dirty="0">
                <a:solidFill>
                  <a:srgbClr val="132748">
                    <a:lumMod val="75000"/>
                    <a:lumOff val="25000"/>
                  </a:srgbClr>
                </a:solidFill>
                <a:latin typeface="Gotham Bold" pitchFamily="50" charset="0"/>
                <a:cs typeface="Gotham Bold" pitchFamily="50" charset="0"/>
              </a:rPr>
              <a:t>FIVE STAGES</a:t>
            </a:r>
          </a:p>
        </p:txBody>
      </p:sp>
      <p:grpSp>
        <p:nvGrpSpPr>
          <p:cNvPr id="203" name="Group 202"/>
          <p:cNvGrpSpPr/>
          <p:nvPr userDrawn="1"/>
        </p:nvGrpSpPr>
        <p:grpSpPr>
          <a:xfrm>
            <a:off x="9921240" y="1609344"/>
            <a:ext cx="1160578" cy="1160578"/>
            <a:chOff x="218281" y="3887489"/>
            <a:chExt cx="880337" cy="880339"/>
          </a:xfrm>
        </p:grpSpPr>
        <p:sp>
          <p:nvSpPr>
            <p:cNvPr id="204" name="Oval 203"/>
            <p:cNvSpPr/>
            <p:nvPr/>
          </p:nvSpPr>
          <p:spPr bwMode="auto">
            <a:xfrm>
              <a:off x="218281" y="3887489"/>
              <a:ext cx="880337" cy="880339"/>
            </a:xfrm>
            <a:prstGeom prst="ellipse">
              <a:avLst/>
            </a:prstGeom>
            <a:solidFill>
              <a:schemeClr val="tx2"/>
            </a:solidFill>
            <a:ln w="3175" cap="rnd">
              <a:solidFill>
                <a:schemeClr val="accent5"/>
              </a:solidFill>
              <a:prstDash val="solid"/>
              <a:headEnd type="oval" w="sm" len="sm"/>
              <a:tailEnd type="oval" w="sm" len="sm"/>
            </a:ln>
            <a:effec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205" name="Oval 204"/>
            <p:cNvSpPr/>
            <p:nvPr/>
          </p:nvSpPr>
          <p:spPr bwMode="auto">
            <a:xfrm>
              <a:off x="321323" y="3990532"/>
              <a:ext cx="674254" cy="674254"/>
            </a:xfrm>
            <a:prstGeom prst="ellipse">
              <a:avLst/>
            </a:prstGeom>
            <a:solidFill>
              <a:schemeClr val="accent5">
                <a:alpha val="34000"/>
              </a:schemeClr>
            </a:solidFill>
            <a:ln w="2222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206" name="Oval 205"/>
            <p:cNvSpPr/>
            <p:nvPr/>
          </p:nvSpPr>
          <p:spPr bwMode="auto">
            <a:xfrm>
              <a:off x="373129" y="4042337"/>
              <a:ext cx="570642" cy="570644"/>
            </a:xfrm>
            <a:prstGeom prst="ellipse">
              <a:avLst/>
            </a:prstGeom>
            <a:solidFill>
              <a:schemeClr val="bg1"/>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r>
                <a:rPr lang="en-US" sz="2000" dirty="0" smtClean="0">
                  <a:solidFill>
                    <a:srgbClr val="FFFFFF"/>
                  </a:solidFill>
                  <a:latin typeface="Gotham Bold" pitchFamily="50" charset="0"/>
                  <a:cs typeface="Gotham Bold" pitchFamily="50" charset="0"/>
                </a:rPr>
                <a:t>5</a:t>
              </a:r>
              <a:endParaRPr lang="en-US" sz="1800" dirty="0">
                <a:solidFill>
                  <a:srgbClr val="FFFFFF"/>
                </a:solidFill>
                <a:latin typeface="Gotham Bold" pitchFamily="50" charset="0"/>
                <a:cs typeface="Gotham Bold" pitchFamily="50" charset="0"/>
              </a:endParaRPr>
            </a:p>
          </p:txBody>
        </p:sp>
        <p:sp>
          <p:nvSpPr>
            <p:cNvPr id="207" name="Oval 223"/>
            <p:cNvSpPr/>
            <p:nvPr/>
          </p:nvSpPr>
          <p:spPr bwMode="auto">
            <a:xfrm>
              <a:off x="406448" y="4080404"/>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5">
                <a:alpha val="10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sp>
          <p:nvSpPr>
            <p:cNvPr id="208" name="Oval 223"/>
            <p:cNvSpPr/>
            <p:nvPr/>
          </p:nvSpPr>
          <p:spPr bwMode="auto">
            <a:xfrm rot="5400000">
              <a:off x="533208" y="3953469"/>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5">
                <a:alpha val="16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grpSp>
      <p:grpSp>
        <p:nvGrpSpPr>
          <p:cNvPr id="209" name="Group 208"/>
          <p:cNvGrpSpPr/>
          <p:nvPr userDrawn="1"/>
        </p:nvGrpSpPr>
        <p:grpSpPr>
          <a:xfrm>
            <a:off x="7723385" y="2882655"/>
            <a:ext cx="978020" cy="978020"/>
            <a:chOff x="218281" y="3887489"/>
            <a:chExt cx="880337" cy="880339"/>
          </a:xfrm>
        </p:grpSpPr>
        <p:sp>
          <p:nvSpPr>
            <p:cNvPr id="210" name="Oval 209"/>
            <p:cNvSpPr/>
            <p:nvPr/>
          </p:nvSpPr>
          <p:spPr bwMode="auto">
            <a:xfrm>
              <a:off x="218281" y="3887489"/>
              <a:ext cx="880337" cy="880339"/>
            </a:xfrm>
            <a:prstGeom prst="ellipse">
              <a:avLst/>
            </a:prstGeom>
            <a:solidFill>
              <a:schemeClr val="tx2"/>
            </a:solidFill>
            <a:ln w="3175" cap="rnd">
              <a:solidFill>
                <a:schemeClr val="accent5"/>
              </a:solidFill>
              <a:prstDash val="solid"/>
              <a:headEnd type="oval" w="sm" len="sm"/>
              <a:tailEnd type="oval" w="sm" len="sm"/>
            </a:ln>
            <a:effec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211" name="Oval 210"/>
            <p:cNvSpPr/>
            <p:nvPr/>
          </p:nvSpPr>
          <p:spPr bwMode="auto">
            <a:xfrm>
              <a:off x="321323" y="3990532"/>
              <a:ext cx="674254" cy="674254"/>
            </a:xfrm>
            <a:prstGeom prst="ellipse">
              <a:avLst/>
            </a:prstGeom>
            <a:solidFill>
              <a:schemeClr val="accent5">
                <a:alpha val="34000"/>
              </a:schemeClr>
            </a:solidFill>
            <a:ln w="2222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defTabSz="914400"/>
              <a:endParaRPr lang="en-US" sz="1800" dirty="0">
                <a:solidFill>
                  <a:srgbClr val="3B3B3B"/>
                </a:solidFill>
                <a:latin typeface="Arial"/>
              </a:endParaRPr>
            </a:p>
          </p:txBody>
        </p:sp>
        <p:sp>
          <p:nvSpPr>
            <p:cNvPr id="212" name="Oval 211"/>
            <p:cNvSpPr/>
            <p:nvPr/>
          </p:nvSpPr>
          <p:spPr bwMode="auto">
            <a:xfrm>
              <a:off x="373129" y="4042337"/>
              <a:ext cx="570642" cy="570644"/>
            </a:xfrm>
            <a:prstGeom prst="ellipse">
              <a:avLst/>
            </a:prstGeom>
            <a:solidFill>
              <a:schemeClr val="bg1"/>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r>
                <a:rPr lang="en-US" sz="2000" dirty="0" smtClean="0">
                  <a:solidFill>
                    <a:srgbClr val="FFFFFF"/>
                  </a:solidFill>
                  <a:latin typeface="Gotham Bold" pitchFamily="50" charset="0"/>
                  <a:cs typeface="Gotham Bold" pitchFamily="50" charset="0"/>
                </a:rPr>
                <a:t>4</a:t>
              </a:r>
              <a:endParaRPr lang="en-US" sz="1800" dirty="0">
                <a:solidFill>
                  <a:srgbClr val="FFFFFF"/>
                </a:solidFill>
                <a:latin typeface="Gotham Bold" pitchFamily="50" charset="0"/>
                <a:cs typeface="Gotham Bold" pitchFamily="50" charset="0"/>
              </a:endParaRPr>
            </a:p>
          </p:txBody>
        </p:sp>
        <p:sp>
          <p:nvSpPr>
            <p:cNvPr id="213" name="Oval 223"/>
            <p:cNvSpPr/>
            <p:nvPr/>
          </p:nvSpPr>
          <p:spPr bwMode="auto">
            <a:xfrm>
              <a:off x="406448" y="4080404"/>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5">
                <a:alpha val="10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sp>
          <p:nvSpPr>
            <p:cNvPr id="215" name="Oval 223"/>
            <p:cNvSpPr/>
            <p:nvPr/>
          </p:nvSpPr>
          <p:spPr bwMode="auto">
            <a:xfrm rot="5400000">
              <a:off x="533208" y="3953469"/>
              <a:ext cx="247254" cy="494510"/>
            </a:xfrm>
            <a:custGeom>
              <a:avLst/>
              <a:gdLst/>
              <a:ahLst/>
              <a:cxnLst/>
              <a:rect l="l" t="t" r="r" b="b"/>
              <a:pathLst>
                <a:path w="247254" h="494510">
                  <a:moveTo>
                    <a:pt x="247254" y="0"/>
                  </a:moveTo>
                  <a:lnTo>
                    <a:pt x="247254" y="494510"/>
                  </a:lnTo>
                  <a:cubicBezTo>
                    <a:pt x="110699" y="494510"/>
                    <a:pt x="0" y="383810"/>
                    <a:pt x="0" y="247255"/>
                  </a:cubicBezTo>
                  <a:cubicBezTo>
                    <a:pt x="0" y="110700"/>
                    <a:pt x="110699" y="0"/>
                    <a:pt x="247254" y="0"/>
                  </a:cubicBezTo>
                  <a:close/>
                </a:path>
              </a:pathLst>
            </a:custGeom>
            <a:solidFill>
              <a:schemeClr val="accent5">
                <a:alpha val="16000"/>
              </a:schemeClr>
            </a:solidFill>
            <a:ln w="3175" cap="rnd" cmpd="sng">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0" tIns="0" rIns="0" bIns="0" numCol="1" rtlCol="0" anchor="ctr" anchorCtr="0" compatLnSpc="1">
              <a:prstTxWarp prst="textNoShape">
                <a:avLst/>
              </a:prstTxWarp>
            </a:bodyPr>
            <a:lstStyle/>
            <a:p>
              <a:pPr algn="ctr" defTabSz="914400"/>
              <a:endParaRPr lang="en-US" sz="1800" dirty="0">
                <a:solidFill>
                  <a:srgbClr val="FFFFFF"/>
                </a:solidFill>
                <a:latin typeface="Gotham Bold" pitchFamily="50" charset="0"/>
                <a:cs typeface="Gotham Bold" pitchFamily="50" charset="0"/>
              </a:endParaRPr>
            </a:p>
          </p:txBody>
        </p:sp>
      </p:grpSp>
    </p:spTree>
    <p:extLst>
      <p:ext uri="{BB962C8B-B14F-4D97-AF65-F5344CB8AC3E}">
        <p14:creationId xmlns:p14="http://schemas.microsoft.com/office/powerpoint/2010/main" val="1435296016"/>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3175" y="457201"/>
            <a:ext cx="11268569" cy="927100"/>
          </a:xfrm>
          <a:prstGeom prst="rect">
            <a:avLst/>
          </a:prstGeom>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Footer Placeholder 3"/>
          <p:cNvSpPr>
            <a:spLocks noGrp="1"/>
          </p:cNvSpPr>
          <p:nvPr>
            <p:ph type="ftr" sz="quarter" idx="10"/>
          </p:nvPr>
        </p:nvSpPr>
        <p:spPr>
          <a:xfrm>
            <a:off x="6789176" y="6376188"/>
            <a:ext cx="4461110" cy="255397"/>
          </a:xfrm>
          <a:prstGeom prst="rect">
            <a:avLst/>
          </a:prstGeom>
        </p:spPr>
        <p:txBody>
          <a:bodyPr vert="horz" lIns="0" tIns="60949" rIns="0" bIns="0" rtlCol="0" anchor="b" anchorCtr="0"/>
          <a:lstStyle>
            <a:lvl1pPr>
              <a:defRPr lang="en-US"/>
            </a:lvl1pPr>
          </a:lstStyle>
          <a:p>
            <a:endParaRPr lang="en-US"/>
          </a:p>
        </p:txBody>
      </p:sp>
      <p:sp>
        <p:nvSpPr>
          <p:cNvPr id="5" name="Slide Number Placeholder 4"/>
          <p:cNvSpPr>
            <a:spLocks noGrp="1"/>
          </p:cNvSpPr>
          <p:nvPr>
            <p:ph type="sldNum" sz="quarter" idx="11"/>
          </p:nvPr>
        </p:nvSpPr>
        <p:spPr>
          <a:xfrm>
            <a:off x="11366418" y="6381394"/>
            <a:ext cx="365326" cy="250191"/>
          </a:xfrm>
          <a:prstGeom prst="rect">
            <a:avLst/>
          </a:prstGeom>
        </p:spPr>
        <p:txBody>
          <a:bodyPr/>
          <a:lstStyle>
            <a:lvl1pPr>
              <a:defRPr lang="en-US" sz="1100" kern="1200" smtClean="0">
                <a:solidFill>
                  <a:schemeClr val="tx2"/>
                </a:solidFill>
                <a:latin typeface="Arial"/>
                <a:ea typeface="+mn-ea"/>
                <a:cs typeface="Arial"/>
              </a:defRPr>
            </a:lvl1pPr>
          </a:lstStyle>
          <a:p>
            <a:pPr defTabSz="609367" fontAlgn="base">
              <a:spcBef>
                <a:spcPct val="0"/>
              </a:spcBef>
              <a:spcAft>
                <a:spcPct val="0"/>
              </a:spcAft>
            </a:pPr>
            <a:fld id="{FF55D29A-3A2E-D146-9F2C-610F4815AF2E}" type="slidenum">
              <a:rPr lang="en-US" smtClean="0"/>
              <a:pPr defTabSz="609367" fontAlgn="base">
                <a:spcBef>
                  <a:spcPct val="0"/>
                </a:spcBef>
                <a:spcAft>
                  <a:spcPct val="0"/>
                </a:spcAft>
              </a:pPr>
              <a:t>‹#›</a:t>
            </a:fld>
            <a:endParaRPr lang="en-US" dirty="0"/>
          </a:p>
        </p:txBody>
      </p:sp>
    </p:spTree>
    <p:extLst>
      <p:ext uri="{BB962C8B-B14F-4D97-AF65-F5344CB8AC3E}">
        <p14:creationId xmlns:p14="http://schemas.microsoft.com/office/powerpoint/2010/main" val="1632915829"/>
      </p:ext>
    </p:extLst>
  </p:cSld>
  <p:clrMapOvr>
    <a:masterClrMapping/>
  </p:clrMapOvr>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79193" y="1850761"/>
            <a:ext cx="1834408" cy="3282156"/>
          </a:xfrm>
          <a:prstGeom prst="rect">
            <a:avLst/>
          </a:prstGeom>
        </p:spPr>
        <p:txBody>
          <a:bodyPr lIns="76179" tIns="38089" rIns="76179" bIns="38089"/>
          <a:lstStyle/>
          <a:p>
            <a:r>
              <a:rPr lang="en-US" smtClean="0"/>
              <a:t>Click to edit Master title style</a:t>
            </a:r>
            <a:endParaRPr lang="en-US"/>
          </a:p>
        </p:txBody>
      </p:sp>
    </p:spTree>
    <p:extLst>
      <p:ext uri="{BB962C8B-B14F-4D97-AF65-F5344CB8AC3E}">
        <p14:creationId xmlns:p14="http://schemas.microsoft.com/office/powerpoint/2010/main" val="1826218138"/>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age3">
    <p:spTree>
      <p:nvGrpSpPr>
        <p:cNvPr id="1" name=""/>
        <p:cNvGrpSpPr/>
        <p:nvPr/>
      </p:nvGrpSpPr>
      <p:grpSpPr>
        <a:xfrm>
          <a:off x="0" y="0"/>
          <a:ext cx="0" cy="0"/>
          <a:chOff x="0" y="0"/>
          <a:chExt cx="0" cy="0"/>
        </a:xfrm>
      </p:grpSpPr>
      <p:sp>
        <p:nvSpPr>
          <p:cNvPr id="10" name="Rectangle 9"/>
          <p:cNvSpPr/>
          <p:nvPr userDrawn="1"/>
        </p:nvSpPr>
        <p:spPr>
          <a:xfrm>
            <a:off x="1691" y="-1"/>
            <a:ext cx="332173" cy="178726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p:cNvSpPr>
            <a:spLocks noGrp="1"/>
          </p:cNvSpPr>
          <p:nvPr>
            <p:ph sz="quarter" idx="10"/>
          </p:nvPr>
        </p:nvSpPr>
        <p:spPr>
          <a:xfrm>
            <a:off x="1007271" y="1628775"/>
            <a:ext cx="10557301" cy="2020297"/>
          </a:xfrm>
        </p:spPr>
        <p:txBody>
          <a:bodyPr/>
          <a:lstStyle>
            <a:lvl1pPr marL="342900" indent="-342900">
              <a:buClr>
                <a:schemeClr val="accent2"/>
              </a:buClr>
              <a:buSzPct val="60000"/>
              <a:buFont typeface="Wingdings" pitchFamily="2" charset="2"/>
              <a:buChar char="n"/>
              <a:defRPr/>
            </a:lvl1pPr>
            <a:lvl2pPr marL="742950" indent="-285750">
              <a:buClr>
                <a:schemeClr val="accent2"/>
              </a:buClr>
              <a:buSzPct val="60000"/>
              <a:buFont typeface="Wingdings" pitchFamily="2" charset="2"/>
              <a:buChar char="n"/>
              <a:defRPr/>
            </a:lvl2pPr>
            <a:lvl3pPr marL="1143000" indent="-228600">
              <a:buClr>
                <a:schemeClr val="accent2"/>
              </a:buClr>
              <a:buSzPct val="60000"/>
              <a:buFont typeface="Wingdings" pitchFamily="2" charset="2"/>
              <a:buChar char="n"/>
              <a:defRPr/>
            </a:lvl3pPr>
            <a:lvl4pPr marL="1600200" indent="-228600">
              <a:buClr>
                <a:schemeClr val="accent2"/>
              </a:buClr>
              <a:buSzPct val="60000"/>
              <a:buFont typeface="Wingdings" pitchFamily="2" charset="2"/>
              <a:buChar char="n"/>
              <a:defRPr/>
            </a:lvl4pPr>
            <a:lvl5pPr marL="2057400" indent="-228600">
              <a:buClr>
                <a:schemeClr val="accent2"/>
              </a:buClr>
              <a:buSzPct val="60000"/>
              <a:buFont typeface="Wingdings" pitchFamily="2" charset="2"/>
              <a:buChar char="n"/>
              <a:defRPr/>
            </a:lvl5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dirty="0"/>
          </a:p>
        </p:txBody>
      </p:sp>
      <p:sp>
        <p:nvSpPr>
          <p:cNvPr id="6" name="Text Placeholder 12"/>
          <p:cNvSpPr>
            <a:spLocks noGrp="1"/>
          </p:cNvSpPr>
          <p:nvPr>
            <p:ph type="body" sz="quarter" idx="11" hasCustomPrompt="1"/>
          </p:nvPr>
        </p:nvSpPr>
        <p:spPr>
          <a:xfrm>
            <a:off x="876072" y="403572"/>
            <a:ext cx="5086282" cy="865188"/>
          </a:xfrm>
          <a:prstGeom prst="rect">
            <a:avLst/>
          </a:prstGeom>
        </p:spPr>
        <p:txBody>
          <a:bodyPr anchor="ctr">
            <a:normAutofit/>
          </a:bodyPr>
          <a:lstStyle>
            <a:lvl1pPr marL="0" indent="0" algn="l">
              <a:buNone/>
              <a:defRPr sz="2800" baseline="0">
                <a:solidFill>
                  <a:schemeClr val="accent2"/>
                </a:solidFill>
              </a:defRPr>
            </a:lvl1pPr>
          </a:lstStyle>
          <a:p>
            <a:pPr lvl="0"/>
            <a:r>
              <a:rPr lang="en-US" altLang="zh-CN" dirty="0" smtClean="0"/>
              <a:t>Click to edit title</a:t>
            </a:r>
            <a:endParaRPr lang="zh-CN" altLang="en-US" dirty="0"/>
          </a:p>
        </p:txBody>
      </p:sp>
    </p:spTree>
    <p:extLst>
      <p:ext uri="{BB962C8B-B14F-4D97-AF65-F5344CB8AC3E}">
        <p14:creationId xmlns:p14="http://schemas.microsoft.com/office/powerpoint/2010/main" val="1703163583"/>
      </p:ext>
    </p:extLst>
  </p:cSld>
  <p:clrMapOvr>
    <a:masterClrMapping/>
  </p:clrMapOvr>
  <p:transition xmlns:p14="http://schemas.microsoft.com/office/powerpoint/2010/mai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cSld name="Title Slide">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463175" y="3017031"/>
            <a:ext cx="7313295" cy="1478005"/>
          </a:xfrm>
          <a:prstGeom prst="rect">
            <a:avLst/>
          </a:prstGeom>
        </p:spPr>
        <p:txBody>
          <a:bodyPr>
            <a:noAutofit/>
          </a:bodyPr>
          <a:lstStyle>
            <a:lvl1pPr>
              <a:lnSpc>
                <a:spcPts val="4799"/>
              </a:lnSpc>
              <a:defRPr sz="4800"/>
            </a:lvl1pPr>
          </a:lstStyle>
          <a:p>
            <a:r>
              <a:rPr lang="en-US" dirty="0" smtClean="0"/>
              <a:t>CLICK TO EDIT MASTER TITLE STYLE</a:t>
            </a:r>
            <a:endParaRPr lang="en-US" dirty="0"/>
          </a:p>
        </p:txBody>
      </p:sp>
      <p:sp>
        <p:nvSpPr>
          <p:cNvPr id="13" name="Date Placeholder 3"/>
          <p:cNvSpPr>
            <a:spLocks noGrp="1"/>
          </p:cNvSpPr>
          <p:nvPr>
            <p:ph type="dt" sz="half" idx="10"/>
          </p:nvPr>
        </p:nvSpPr>
        <p:spPr>
          <a:xfrm>
            <a:off x="463175" y="5083403"/>
            <a:ext cx="2844059" cy="365125"/>
          </a:xfrm>
          <a:prstGeom prst="rect">
            <a:avLst/>
          </a:prstGeom>
        </p:spPr>
        <p:txBody>
          <a:bodyPr lIns="0" tIns="0" rIns="0" bIns="0"/>
          <a:lstStyle>
            <a:lvl1pPr>
              <a:defRPr sz="1500">
                <a:solidFill>
                  <a:srgbClr val="796E65"/>
                </a:solidFill>
                <a:latin typeface="Arial"/>
                <a:cs typeface="Arial"/>
              </a:defRPr>
            </a:lvl1pPr>
          </a:lstStyle>
          <a:p>
            <a:endParaRPr lang="en-US" dirty="0"/>
          </a:p>
        </p:txBody>
      </p:sp>
      <p:sp>
        <p:nvSpPr>
          <p:cNvPr id="14" name="Text Placeholder 4"/>
          <p:cNvSpPr>
            <a:spLocks noGrp="1"/>
          </p:cNvSpPr>
          <p:nvPr>
            <p:ph type="body" sz="quarter" idx="13" hasCustomPrompt="1"/>
          </p:nvPr>
        </p:nvSpPr>
        <p:spPr>
          <a:xfrm>
            <a:off x="458898" y="4608572"/>
            <a:ext cx="7322061" cy="444680"/>
          </a:xfrm>
        </p:spPr>
        <p:txBody>
          <a:bodyPr>
            <a:noAutofit/>
          </a:bodyPr>
          <a:lstStyle>
            <a:lvl1pPr marL="0" indent="0">
              <a:buNone/>
              <a:defRPr sz="2400"/>
            </a:lvl1pPr>
            <a:lvl2pPr marL="228560" indent="0">
              <a:buNone/>
              <a:defRPr/>
            </a:lvl2pPr>
            <a:lvl3pPr marL="457120" indent="0">
              <a:buNone/>
              <a:defRPr/>
            </a:lvl3pPr>
            <a:lvl4pPr marL="685680" indent="0">
              <a:buNone/>
              <a:defRPr/>
            </a:lvl4pPr>
            <a:lvl5pPr marL="914240" indent="0">
              <a:buNone/>
              <a:defRPr/>
            </a:lvl5pPr>
          </a:lstStyle>
          <a:p>
            <a:pPr lvl="0"/>
            <a:r>
              <a:rPr lang="en-US" dirty="0" smtClean="0"/>
              <a:t>Click to edit subhead</a:t>
            </a:r>
            <a:endParaRPr lang="en-US" dirty="0"/>
          </a:p>
        </p:txBody>
      </p:sp>
      <p:pic>
        <p:nvPicPr>
          <p:cNvPr id="6" name="Picture 5" descr="ebay_logo_onl.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483677" y="1019155"/>
            <a:ext cx="3254416" cy="1210559"/>
          </a:xfrm>
          <a:prstGeom prst="rect">
            <a:avLst/>
          </a:prstGeom>
        </p:spPr>
      </p:pic>
    </p:spTree>
    <p:extLst>
      <p:ext uri="{BB962C8B-B14F-4D97-AF65-F5344CB8AC3E}">
        <p14:creationId xmlns:p14="http://schemas.microsoft.com/office/powerpoint/2010/main" val="1013345809"/>
      </p:ext>
    </p:extLst>
  </p:cSld>
  <p:clrMapOvr>
    <a:masterClrMapping/>
  </p:clrMapOvr>
  <p:timing>
    <p:tnLst>
      <p:par>
        <p:cTn xmlns:p14="http://schemas.microsoft.com/office/powerpoint/2010/mai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3175" y="1085850"/>
            <a:ext cx="8162111" cy="1428751"/>
          </a:xfrm>
        </p:spPr>
        <p:txBody>
          <a:bodyPr anchor="t">
            <a:noAutofit/>
          </a:bodyPr>
          <a:lstStyle>
            <a:lvl1pPr algn="l">
              <a:lnSpc>
                <a:spcPts val="5332"/>
              </a:lnSpc>
              <a:defRPr sz="53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463175" y="2987041"/>
            <a:ext cx="8162111" cy="800353"/>
          </a:xfrm>
        </p:spPr>
        <p:txBody>
          <a:bodyPr anchor="t" anchorCtr="0">
            <a:noAutofit/>
          </a:bodyPr>
          <a:lstStyle>
            <a:lvl1pPr marL="0" indent="0">
              <a:buNone/>
              <a:defRPr sz="1600">
                <a:solidFill>
                  <a:srgbClr val="796E65"/>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smtClean="0"/>
              <a:t>Click to edit Master text styles</a:t>
            </a:r>
          </a:p>
        </p:txBody>
      </p:sp>
      <p:pic>
        <p:nvPicPr>
          <p:cNvPr id="6" name="Picture 5" descr="ebay_logo_onl.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6313" y="6340241"/>
            <a:ext cx="897915" cy="334001"/>
          </a:xfrm>
          <a:prstGeom prst="rect">
            <a:avLst/>
          </a:prstGeom>
        </p:spPr>
      </p:pic>
    </p:spTree>
    <p:extLst>
      <p:ext uri="{BB962C8B-B14F-4D97-AF65-F5344CB8AC3E}">
        <p14:creationId xmlns:p14="http://schemas.microsoft.com/office/powerpoint/2010/main" val="3744050872"/>
      </p:ext>
    </p:extLst>
  </p:cSld>
  <p:clrMapOvr>
    <a:masterClrMapping/>
  </p:clrMapOvr>
  <p:timing>
    <p:tnLst>
      <p:par>
        <p:cTn xmlns:p14="http://schemas.microsoft.com/office/powerpoint/2010/mai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Footer Placeholder 3"/>
          <p:cNvSpPr>
            <a:spLocks noGrp="1"/>
          </p:cNvSpPr>
          <p:nvPr>
            <p:ph type="ftr" sz="quarter" idx="10"/>
          </p:nvPr>
        </p:nvSpPr>
        <p:spPr/>
        <p:txBody>
          <a:bodyPr vert="horz" lIns="0" tIns="60949" rIns="0" bIns="0" rtlCol="0" anchor="b" anchorCtr="0"/>
          <a:lstStyle>
            <a:lvl1pPr>
              <a:defRPr lang="en-US"/>
            </a:lvl1pPr>
          </a:lstStyle>
          <a:p>
            <a:endParaRPr lang="en-US"/>
          </a:p>
        </p:txBody>
      </p:sp>
      <p:sp>
        <p:nvSpPr>
          <p:cNvPr id="5" name="Slide Number Placeholder 4"/>
          <p:cNvSpPr>
            <a:spLocks noGrp="1"/>
          </p:cNvSpPr>
          <p:nvPr>
            <p:ph type="sldNum" sz="quarter" idx="11"/>
          </p:nvPr>
        </p:nvSpPr>
        <p:spPr/>
        <p:txBody>
          <a:bodyPr/>
          <a:lstStyle>
            <a:lvl1pPr>
              <a:defRPr lang="en-US" sz="1100" kern="1200" smtClean="0">
                <a:solidFill>
                  <a:schemeClr val="tx2"/>
                </a:solidFill>
                <a:latin typeface="Arial"/>
                <a:ea typeface="+mn-ea"/>
                <a:cs typeface="Arial"/>
              </a:defRPr>
            </a:lvl1pPr>
          </a:lstStyle>
          <a:p>
            <a:pPr defTabSz="609367" fontAlgn="base">
              <a:spcBef>
                <a:spcPct val="0"/>
              </a:spcBef>
              <a:spcAft>
                <a:spcPct val="0"/>
              </a:spcAft>
            </a:pPr>
            <a:fld id="{FF55D29A-3A2E-D146-9F2C-610F4815AF2E}" type="slidenum">
              <a:rPr lang="en-US" smtClean="0"/>
              <a:pPr defTabSz="609367" fontAlgn="base">
                <a:spcBef>
                  <a:spcPct val="0"/>
                </a:spcBef>
                <a:spcAft>
                  <a:spcPct val="0"/>
                </a:spcAft>
              </a:pPr>
              <a:t>‹#›</a:t>
            </a:fld>
            <a:endParaRPr lang="en-US" dirty="0"/>
          </a:p>
        </p:txBody>
      </p:sp>
    </p:spTree>
    <p:extLst>
      <p:ext uri="{BB962C8B-B14F-4D97-AF65-F5344CB8AC3E}">
        <p14:creationId xmlns:p14="http://schemas.microsoft.com/office/powerpoint/2010/main" val="856788872"/>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3175" y="1561953"/>
            <a:ext cx="5529664" cy="4570413"/>
          </a:xfrm>
        </p:spPr>
        <p:txBody>
          <a:bodyPr>
            <a:noAutofit/>
          </a:bodyPr>
          <a:lstStyle>
            <a:lvl1pPr>
              <a:defRPr sz="16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5986" y="1561953"/>
            <a:ext cx="5535758" cy="4570413"/>
          </a:xfrm>
        </p:spPr>
        <p:txBody>
          <a:bodyPr>
            <a:noAutofit/>
          </a:bodyPr>
          <a:lstStyle>
            <a:lvl1pPr>
              <a:defRPr sz="16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0"/>
          </p:nvPr>
        </p:nvSpPr>
        <p:spPr/>
        <p:txBody>
          <a:bodyPr/>
          <a:lstStyle/>
          <a:p>
            <a:pPr algn="r"/>
            <a:r>
              <a:rPr lang="en-US" smtClean="0"/>
              <a:t>PRESENTATION TITLE GOES HERE</a:t>
            </a:r>
            <a:endParaRPr lang="en-US" dirty="0"/>
          </a:p>
        </p:txBody>
      </p:sp>
      <p:sp>
        <p:nvSpPr>
          <p:cNvPr id="6" name="Slide Number Placeholder 5"/>
          <p:cNvSpPr>
            <a:spLocks noGrp="1"/>
          </p:cNvSpPr>
          <p:nvPr>
            <p:ph type="sldNum" sz="quarter" idx="11"/>
          </p:nvPr>
        </p:nvSpPr>
        <p:spPr/>
        <p:txBody>
          <a:bodyPr/>
          <a:lstStyle/>
          <a:p>
            <a:fld id="{FF55D29A-3A2E-D146-9F2C-610F4815AF2E}" type="slidenum">
              <a:rPr lang="en-US" smtClean="0"/>
              <a:pPr/>
              <a:t>‹#›</a:t>
            </a:fld>
            <a:endParaRPr lang="en-US" dirty="0"/>
          </a:p>
        </p:txBody>
      </p:sp>
    </p:spTree>
    <p:extLst>
      <p:ext uri="{BB962C8B-B14F-4D97-AF65-F5344CB8AC3E}">
        <p14:creationId xmlns:p14="http://schemas.microsoft.com/office/powerpoint/2010/main" val="1350106959"/>
      </p:ext>
    </p:extLst>
  </p:cSld>
  <p:clrMapOvr>
    <a:masterClrMapping/>
  </p:clrMapOvr>
  <p:timing>
    <p:tnLst>
      <p:par>
        <p:cTn xmlns:p14="http://schemas.microsoft.com/office/powerpoint/2010/mai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Content and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3176" y="457201"/>
            <a:ext cx="5527386" cy="927100"/>
          </a:xfrm>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3175" y="1561953"/>
            <a:ext cx="5529664" cy="4570413"/>
          </a:xfrm>
        </p:spPr>
        <p:txBody>
          <a:bodyPr>
            <a:noAutofit/>
          </a:bodyPr>
          <a:lstStyle>
            <a:lvl1pPr>
              <a:defRPr sz="16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Footer Placeholder 3"/>
          <p:cNvSpPr>
            <a:spLocks noGrp="1"/>
          </p:cNvSpPr>
          <p:nvPr>
            <p:ph type="ftr" sz="quarter" idx="17"/>
          </p:nvPr>
        </p:nvSpPr>
        <p:spPr/>
        <p:txBody>
          <a:bodyPr/>
          <a:lstStyle/>
          <a:p>
            <a:endParaRPr lang="en-US">
              <a:solidFill>
                <a:srgbClr val="796E65"/>
              </a:solidFill>
            </a:endParaRPr>
          </a:p>
        </p:txBody>
      </p:sp>
      <p:sp>
        <p:nvSpPr>
          <p:cNvPr id="5" name="Slide Number Placeholder 4"/>
          <p:cNvSpPr>
            <a:spLocks noGrp="1"/>
          </p:cNvSpPr>
          <p:nvPr>
            <p:ph type="sldNum" sz="quarter" idx="18"/>
          </p:nvPr>
        </p:nvSpPr>
        <p:spPr/>
        <p:txBody>
          <a:bodyPr/>
          <a:lstStyle/>
          <a:p>
            <a:fld id="{FF55D29A-3A2E-D146-9F2C-610F4815AF2E}" type="slidenum">
              <a:rPr lang="en-US" smtClean="0">
                <a:solidFill>
                  <a:srgbClr val="796E65"/>
                </a:solidFill>
              </a:rPr>
              <a:pPr/>
              <a:t>‹#›</a:t>
            </a:fld>
            <a:endParaRPr lang="en-US" dirty="0">
              <a:solidFill>
                <a:srgbClr val="796E65"/>
              </a:solidFill>
            </a:endParaRPr>
          </a:p>
        </p:txBody>
      </p:sp>
      <p:sp>
        <p:nvSpPr>
          <p:cNvPr id="10" name="Picture Placeholder 5"/>
          <p:cNvSpPr>
            <a:spLocks noGrp="1"/>
          </p:cNvSpPr>
          <p:nvPr>
            <p:ph type="pic" sz="quarter" idx="13"/>
          </p:nvPr>
        </p:nvSpPr>
        <p:spPr>
          <a:xfrm>
            <a:off x="6197778" y="458380"/>
            <a:ext cx="2705098" cy="2706624"/>
          </a:xfrm>
          <a:solidFill>
            <a:srgbClr val="E9E9E8"/>
          </a:solidFill>
        </p:spPr>
        <p:txBody>
          <a:bodyPr/>
          <a:lstStyle>
            <a:lvl1pPr marL="0" indent="0">
              <a:buFont typeface="Arial"/>
              <a:buNone/>
              <a:defRPr/>
            </a:lvl1pPr>
          </a:lstStyle>
          <a:p>
            <a:r>
              <a:rPr lang="en-US" smtClean="0"/>
              <a:t>Drag picture to placeholder or click icon to add</a:t>
            </a:r>
            <a:endParaRPr lang="en-US" dirty="0"/>
          </a:p>
        </p:txBody>
      </p:sp>
      <p:sp>
        <p:nvSpPr>
          <p:cNvPr id="14" name="Picture Placeholder 5"/>
          <p:cNvSpPr>
            <a:spLocks noGrp="1"/>
          </p:cNvSpPr>
          <p:nvPr>
            <p:ph type="pic" sz="quarter" idx="14"/>
          </p:nvPr>
        </p:nvSpPr>
        <p:spPr>
          <a:xfrm>
            <a:off x="9026646" y="458380"/>
            <a:ext cx="2705098" cy="2706624"/>
          </a:xfrm>
          <a:solidFill>
            <a:srgbClr val="E9E9E8"/>
          </a:solidFill>
        </p:spPr>
        <p:txBody>
          <a:bodyPr/>
          <a:lstStyle>
            <a:lvl1pPr marL="0" indent="0">
              <a:buFont typeface="Arial"/>
              <a:buNone/>
              <a:defRPr/>
            </a:lvl1pPr>
          </a:lstStyle>
          <a:p>
            <a:r>
              <a:rPr lang="en-US" smtClean="0"/>
              <a:t>Drag picture to placeholder or click icon to add</a:t>
            </a:r>
            <a:endParaRPr lang="en-US" dirty="0"/>
          </a:p>
        </p:txBody>
      </p:sp>
      <p:sp>
        <p:nvSpPr>
          <p:cNvPr id="15" name="Picture Placeholder 5"/>
          <p:cNvSpPr>
            <a:spLocks noGrp="1"/>
          </p:cNvSpPr>
          <p:nvPr>
            <p:ph type="pic" sz="quarter" idx="15"/>
          </p:nvPr>
        </p:nvSpPr>
        <p:spPr>
          <a:xfrm>
            <a:off x="6197778" y="3261271"/>
            <a:ext cx="2705098" cy="2706624"/>
          </a:xfrm>
          <a:solidFill>
            <a:srgbClr val="E9E9E8"/>
          </a:solidFill>
        </p:spPr>
        <p:txBody>
          <a:bodyPr/>
          <a:lstStyle>
            <a:lvl1pPr marL="0" indent="0">
              <a:buFont typeface="Arial"/>
              <a:buNone/>
              <a:defRPr/>
            </a:lvl1pPr>
          </a:lstStyle>
          <a:p>
            <a:r>
              <a:rPr lang="en-US" smtClean="0"/>
              <a:t>Drag picture to placeholder or click icon to add</a:t>
            </a:r>
            <a:endParaRPr lang="en-US" dirty="0"/>
          </a:p>
        </p:txBody>
      </p:sp>
      <p:sp>
        <p:nvSpPr>
          <p:cNvPr id="16" name="Picture Placeholder 5"/>
          <p:cNvSpPr>
            <a:spLocks noGrp="1"/>
          </p:cNvSpPr>
          <p:nvPr>
            <p:ph type="pic" sz="quarter" idx="16"/>
          </p:nvPr>
        </p:nvSpPr>
        <p:spPr>
          <a:xfrm>
            <a:off x="9026646" y="3261271"/>
            <a:ext cx="2705098" cy="2706624"/>
          </a:xfrm>
          <a:solidFill>
            <a:srgbClr val="E9E9E8"/>
          </a:solidFill>
        </p:spPr>
        <p:txBody>
          <a:bodyPr/>
          <a:lstStyle>
            <a:lvl1pPr marL="0" indent="0">
              <a:buFont typeface="Arial"/>
              <a:buNone/>
              <a:defRPr/>
            </a:lvl1pPr>
          </a:lstStyle>
          <a:p>
            <a:r>
              <a:rPr lang="en-US" smtClean="0"/>
              <a:t>Drag picture to placeholder or click icon to add</a:t>
            </a:r>
            <a:endParaRPr lang="en-US" dirty="0"/>
          </a:p>
        </p:txBody>
      </p:sp>
    </p:spTree>
    <p:extLst>
      <p:ext uri="{BB962C8B-B14F-4D97-AF65-F5344CB8AC3E}">
        <p14:creationId xmlns:p14="http://schemas.microsoft.com/office/powerpoint/2010/main" val="1390140363"/>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Title and Content 8">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4" name="Footer Placeholder 3"/>
          <p:cNvSpPr>
            <a:spLocks noGrp="1"/>
          </p:cNvSpPr>
          <p:nvPr>
            <p:ph type="ftr" sz="quarter" idx="20"/>
          </p:nvPr>
        </p:nvSpPr>
        <p:spPr/>
        <p:txBody>
          <a:bodyPr/>
          <a:lstStyle/>
          <a:p>
            <a:pPr algn="r"/>
            <a:r>
              <a:rPr lang="en-US" smtClean="0"/>
              <a:t>PRESENTATION TITLE GOES HERE</a:t>
            </a:r>
            <a:endParaRPr lang="en-US" dirty="0"/>
          </a:p>
        </p:txBody>
      </p:sp>
      <p:sp>
        <p:nvSpPr>
          <p:cNvPr id="13" name="Slide Number Placeholder 12"/>
          <p:cNvSpPr>
            <a:spLocks noGrp="1"/>
          </p:cNvSpPr>
          <p:nvPr>
            <p:ph type="sldNum" sz="quarter" idx="21"/>
          </p:nvPr>
        </p:nvSpPr>
        <p:spPr/>
        <p:txBody>
          <a:bodyPr/>
          <a:lstStyle/>
          <a:p>
            <a:fld id="{FF55D29A-3A2E-D146-9F2C-610F4815AF2E}" type="slidenum">
              <a:rPr lang="en-US" smtClean="0"/>
              <a:pPr/>
              <a:t>‹#›</a:t>
            </a:fld>
            <a:endParaRPr lang="en-US" dirty="0"/>
          </a:p>
        </p:txBody>
      </p:sp>
      <p:sp>
        <p:nvSpPr>
          <p:cNvPr id="14" name="Content Placeholder 2"/>
          <p:cNvSpPr>
            <a:spLocks noGrp="1"/>
          </p:cNvSpPr>
          <p:nvPr>
            <p:ph idx="1"/>
          </p:nvPr>
        </p:nvSpPr>
        <p:spPr>
          <a:xfrm>
            <a:off x="4280397" y="1553633"/>
            <a:ext cx="7451347" cy="1036320"/>
          </a:xfrm>
        </p:spPr>
        <p:txBody>
          <a:bodyPr>
            <a:normAutofit/>
          </a:bodyPr>
          <a:lstStyle>
            <a:lvl1pPr marL="0" indent="0">
              <a:buNone/>
              <a:defRPr sz="1500"/>
            </a:lvl1pPr>
            <a:lvl2pPr>
              <a:defRPr sz="1600"/>
            </a:lvl2pPr>
          </a:lstStyle>
          <a:p>
            <a:pPr lvl="0"/>
            <a:r>
              <a:rPr lang="en-US" smtClean="0"/>
              <a:t>Click to edit Master text styles</a:t>
            </a:r>
          </a:p>
        </p:txBody>
      </p:sp>
      <p:sp>
        <p:nvSpPr>
          <p:cNvPr id="15" name="Content Placeholder 2"/>
          <p:cNvSpPr>
            <a:spLocks noGrp="1"/>
          </p:cNvSpPr>
          <p:nvPr>
            <p:ph idx="13"/>
          </p:nvPr>
        </p:nvSpPr>
        <p:spPr>
          <a:xfrm>
            <a:off x="4280397" y="2732501"/>
            <a:ext cx="7451347" cy="1036320"/>
          </a:xfrm>
        </p:spPr>
        <p:txBody>
          <a:bodyPr>
            <a:normAutofit/>
          </a:bodyPr>
          <a:lstStyle>
            <a:lvl1pPr marL="0" indent="0">
              <a:buNone/>
              <a:defRPr sz="1500"/>
            </a:lvl1pPr>
            <a:lvl2pPr>
              <a:defRPr sz="1600"/>
            </a:lvl2pPr>
          </a:lstStyle>
          <a:p>
            <a:pPr lvl="0"/>
            <a:r>
              <a:rPr lang="en-US" smtClean="0"/>
              <a:t>Click to edit Master text styles</a:t>
            </a:r>
          </a:p>
        </p:txBody>
      </p:sp>
      <p:sp>
        <p:nvSpPr>
          <p:cNvPr id="16" name="Content Placeholder 2"/>
          <p:cNvSpPr>
            <a:spLocks noGrp="1"/>
          </p:cNvSpPr>
          <p:nvPr>
            <p:ph idx="14"/>
          </p:nvPr>
        </p:nvSpPr>
        <p:spPr>
          <a:xfrm>
            <a:off x="4280397" y="3911369"/>
            <a:ext cx="7451347" cy="1036320"/>
          </a:xfrm>
        </p:spPr>
        <p:txBody>
          <a:bodyPr>
            <a:normAutofit/>
          </a:bodyPr>
          <a:lstStyle>
            <a:lvl1pPr marL="0" indent="0">
              <a:buNone/>
              <a:defRPr sz="1500"/>
            </a:lvl1pPr>
            <a:lvl2pPr>
              <a:defRPr sz="1600"/>
            </a:lvl2pPr>
          </a:lstStyle>
          <a:p>
            <a:pPr lvl="0"/>
            <a:r>
              <a:rPr lang="en-US" smtClean="0"/>
              <a:t>Click to edit Master text styles</a:t>
            </a:r>
          </a:p>
        </p:txBody>
      </p:sp>
      <p:sp>
        <p:nvSpPr>
          <p:cNvPr id="17" name="Content Placeholder 2"/>
          <p:cNvSpPr>
            <a:spLocks noGrp="1"/>
          </p:cNvSpPr>
          <p:nvPr>
            <p:ph idx="15"/>
          </p:nvPr>
        </p:nvSpPr>
        <p:spPr>
          <a:xfrm>
            <a:off x="4280397" y="5090236"/>
            <a:ext cx="7451347" cy="1036320"/>
          </a:xfrm>
        </p:spPr>
        <p:txBody>
          <a:bodyPr>
            <a:normAutofit/>
          </a:bodyPr>
          <a:lstStyle>
            <a:lvl1pPr marL="0" indent="0">
              <a:buNone/>
              <a:defRPr sz="1500"/>
            </a:lvl1pPr>
            <a:lvl2pPr>
              <a:defRPr sz="1600"/>
            </a:lvl2pPr>
          </a:lstStyle>
          <a:p>
            <a:pPr lvl="0"/>
            <a:r>
              <a:rPr lang="en-US" smtClean="0"/>
              <a:t>Click to edit Master text styles</a:t>
            </a:r>
          </a:p>
        </p:txBody>
      </p:sp>
      <p:sp>
        <p:nvSpPr>
          <p:cNvPr id="18" name="Content Placeholder 2"/>
          <p:cNvSpPr>
            <a:spLocks noGrp="1"/>
          </p:cNvSpPr>
          <p:nvPr>
            <p:ph idx="16" hasCustomPrompt="1"/>
          </p:nvPr>
        </p:nvSpPr>
        <p:spPr>
          <a:xfrm>
            <a:off x="464881" y="1553634"/>
            <a:ext cx="3647382" cy="1035397"/>
          </a:xfrm>
        </p:spPr>
        <p:txBody>
          <a:bodyPr>
            <a:noAutofit/>
          </a:bodyPr>
          <a:lstStyle>
            <a:lvl1pPr marL="0" indent="0">
              <a:lnSpc>
                <a:spcPct val="100000"/>
              </a:lnSpc>
              <a:spcBef>
                <a:spcPts val="0"/>
              </a:spcBef>
              <a:buNone/>
              <a:defRPr sz="3200">
                <a:solidFill>
                  <a:schemeClr val="accent1"/>
                </a:solidFill>
              </a:defRPr>
            </a:lvl1pPr>
          </a:lstStyle>
          <a:p>
            <a:pPr lvl="0"/>
            <a:r>
              <a:rPr lang="en-US" dirty="0" smtClean="0"/>
              <a:t>Click to edit master text styles</a:t>
            </a:r>
          </a:p>
        </p:txBody>
      </p:sp>
      <p:sp>
        <p:nvSpPr>
          <p:cNvPr id="19" name="Content Placeholder 2"/>
          <p:cNvSpPr>
            <a:spLocks noGrp="1"/>
          </p:cNvSpPr>
          <p:nvPr>
            <p:ph idx="17" hasCustomPrompt="1"/>
          </p:nvPr>
        </p:nvSpPr>
        <p:spPr>
          <a:xfrm>
            <a:off x="464881" y="2732502"/>
            <a:ext cx="3647382" cy="1035397"/>
          </a:xfrm>
        </p:spPr>
        <p:txBody>
          <a:bodyPr>
            <a:noAutofit/>
          </a:bodyPr>
          <a:lstStyle>
            <a:lvl1pPr marL="0" indent="0">
              <a:lnSpc>
                <a:spcPct val="100000"/>
              </a:lnSpc>
              <a:spcBef>
                <a:spcPts val="0"/>
              </a:spcBef>
              <a:buNone/>
              <a:defRPr sz="3200">
                <a:solidFill>
                  <a:schemeClr val="accent1"/>
                </a:solidFill>
              </a:defRPr>
            </a:lvl1pPr>
          </a:lstStyle>
          <a:p>
            <a:pPr lvl="0"/>
            <a:r>
              <a:rPr lang="en-US" dirty="0" smtClean="0"/>
              <a:t>Click to edit master text styles</a:t>
            </a:r>
          </a:p>
        </p:txBody>
      </p:sp>
      <p:sp>
        <p:nvSpPr>
          <p:cNvPr id="20" name="Content Placeholder 2"/>
          <p:cNvSpPr>
            <a:spLocks noGrp="1"/>
          </p:cNvSpPr>
          <p:nvPr>
            <p:ph idx="18" hasCustomPrompt="1"/>
          </p:nvPr>
        </p:nvSpPr>
        <p:spPr>
          <a:xfrm>
            <a:off x="464881" y="3911370"/>
            <a:ext cx="3647382" cy="1035397"/>
          </a:xfrm>
        </p:spPr>
        <p:txBody>
          <a:bodyPr>
            <a:noAutofit/>
          </a:bodyPr>
          <a:lstStyle>
            <a:lvl1pPr marL="0" indent="0">
              <a:lnSpc>
                <a:spcPct val="100000"/>
              </a:lnSpc>
              <a:spcBef>
                <a:spcPts val="0"/>
              </a:spcBef>
              <a:buNone/>
              <a:defRPr sz="3200">
                <a:solidFill>
                  <a:schemeClr val="accent1"/>
                </a:solidFill>
              </a:defRPr>
            </a:lvl1pPr>
          </a:lstStyle>
          <a:p>
            <a:pPr lvl="0"/>
            <a:r>
              <a:rPr lang="en-US" dirty="0" smtClean="0"/>
              <a:t>Click to edit master text styles</a:t>
            </a:r>
          </a:p>
        </p:txBody>
      </p:sp>
      <p:sp>
        <p:nvSpPr>
          <p:cNvPr id="21" name="Content Placeholder 2"/>
          <p:cNvSpPr>
            <a:spLocks noGrp="1"/>
          </p:cNvSpPr>
          <p:nvPr>
            <p:ph idx="19" hasCustomPrompt="1"/>
          </p:nvPr>
        </p:nvSpPr>
        <p:spPr>
          <a:xfrm>
            <a:off x="464881" y="5090236"/>
            <a:ext cx="3647382" cy="1035397"/>
          </a:xfrm>
        </p:spPr>
        <p:txBody>
          <a:bodyPr>
            <a:noAutofit/>
          </a:bodyPr>
          <a:lstStyle>
            <a:lvl1pPr marL="0" indent="0">
              <a:lnSpc>
                <a:spcPct val="100000"/>
              </a:lnSpc>
              <a:spcBef>
                <a:spcPts val="0"/>
              </a:spcBef>
              <a:buNone/>
              <a:defRPr sz="3200">
                <a:solidFill>
                  <a:schemeClr val="accent1"/>
                </a:solidFill>
              </a:defRPr>
            </a:lvl1pPr>
          </a:lstStyle>
          <a:p>
            <a:pPr lvl="0"/>
            <a:r>
              <a:rPr lang="en-US" dirty="0" smtClean="0"/>
              <a:t>Click to edit master text styles</a:t>
            </a:r>
          </a:p>
        </p:txBody>
      </p:sp>
    </p:spTree>
    <p:extLst>
      <p:ext uri="{BB962C8B-B14F-4D97-AF65-F5344CB8AC3E}">
        <p14:creationId xmlns:p14="http://schemas.microsoft.com/office/powerpoint/2010/main" val="111463946"/>
      </p:ext>
    </p:extLst>
  </p:cSld>
  <p:clrMapOvr>
    <a:masterClrMapping/>
  </p:clrMapOvr>
  <p:timing>
    <p:tnLst>
      <p:par>
        <p:cTn xmlns:p14="http://schemas.microsoft.com/office/powerpoint/2010/mai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Footer Placeholder 2"/>
          <p:cNvSpPr>
            <a:spLocks noGrp="1"/>
          </p:cNvSpPr>
          <p:nvPr>
            <p:ph type="ftr" sz="quarter" idx="10"/>
          </p:nvPr>
        </p:nvSpPr>
        <p:spPr/>
        <p:txBody>
          <a:bodyPr vert="horz" lIns="0" tIns="60949" rIns="0" bIns="0" rtlCol="0" anchor="b" anchorCtr="0"/>
          <a:lstStyle>
            <a:lvl1pPr>
              <a:defRPr lang="en-US">
                <a:solidFill>
                  <a:srgbClr val="796E65"/>
                </a:solidFill>
              </a:defRPr>
            </a:lvl1pPr>
          </a:lstStyle>
          <a:p>
            <a:endParaRPr lang="en-US"/>
          </a:p>
        </p:txBody>
      </p:sp>
      <p:sp>
        <p:nvSpPr>
          <p:cNvPr id="4" name="Slide Number Placeholder 3"/>
          <p:cNvSpPr>
            <a:spLocks noGrp="1"/>
          </p:cNvSpPr>
          <p:nvPr>
            <p:ph type="sldNum" sz="quarter" idx="11"/>
          </p:nvPr>
        </p:nvSpPr>
        <p:spPr/>
        <p:txBody>
          <a:bodyPr vert="horz" lIns="0" tIns="60949" rIns="0" bIns="0" rtlCol="0" anchor="b" anchorCtr="0"/>
          <a:lstStyle>
            <a:lvl1pPr>
              <a:defRPr lang="en-US" smtClean="0">
                <a:solidFill>
                  <a:srgbClr val="796E65"/>
                </a:solidFill>
              </a:defRPr>
            </a:lvl1pPr>
          </a:lstStyle>
          <a:p>
            <a:fld id="{FF55D29A-3A2E-D146-9F2C-610F4815AF2E}" type="slidenum">
              <a:rPr lang="en-US" smtClean="0"/>
              <a:pPr/>
              <a:t>‹#›</a:t>
            </a:fld>
            <a:endParaRPr lang="en-US" dirty="0"/>
          </a:p>
        </p:txBody>
      </p:sp>
    </p:spTree>
    <p:extLst>
      <p:ext uri="{BB962C8B-B14F-4D97-AF65-F5344CB8AC3E}">
        <p14:creationId xmlns:p14="http://schemas.microsoft.com/office/powerpoint/2010/main" val="2185032119"/>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Footer Placeholder 4"/>
          <p:cNvSpPr>
            <a:spLocks noGrp="1"/>
          </p:cNvSpPr>
          <p:nvPr>
            <p:ph type="ftr" sz="quarter" idx="10"/>
          </p:nvPr>
        </p:nvSpPr>
        <p:spPr/>
        <p:txBody>
          <a:bodyPr/>
          <a:lstStyle/>
          <a:p>
            <a:r>
              <a:rPr lang="en-US" smtClean="0"/>
              <a:t>PRESENTATION TITLE GOES HERE</a:t>
            </a:r>
            <a:endParaRPr lang="en-US" dirty="0"/>
          </a:p>
        </p:txBody>
      </p:sp>
      <p:sp>
        <p:nvSpPr>
          <p:cNvPr id="6" name="Slide Number Placeholder 5"/>
          <p:cNvSpPr>
            <a:spLocks noGrp="1"/>
          </p:cNvSpPr>
          <p:nvPr>
            <p:ph type="sldNum" sz="quarter" idx="11"/>
          </p:nvPr>
        </p:nvSpPr>
        <p:spPr/>
        <p:txBody>
          <a:bodyPr/>
          <a:lstStyle/>
          <a:p>
            <a:fld id="{FF55D29A-3A2E-D146-9F2C-610F4815AF2E}" type="slidenum">
              <a:rPr lang="en-US" smtClean="0"/>
              <a:pPr/>
              <a:t>‹#›</a:t>
            </a:fld>
            <a:endParaRPr lang="en-US" dirty="0"/>
          </a:p>
        </p:txBody>
      </p:sp>
    </p:spTree>
    <p:extLst>
      <p:ext uri="{BB962C8B-B14F-4D97-AF65-F5344CB8AC3E}">
        <p14:creationId xmlns:p14="http://schemas.microsoft.com/office/powerpoint/2010/main" val="166791052"/>
      </p:ext>
    </p:extLst>
  </p:cSld>
  <p:clrMapOvr>
    <a:masterClrMapping/>
  </p:clrMapOvr>
  <p:timing>
    <p:tnLst>
      <p:par>
        <p:cTn xmlns:p14="http://schemas.microsoft.com/office/powerpoint/2010/mai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2.xml"/><Relationship Id="rId3"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1.xml"/><Relationship Id="rId4" Type="http://schemas.openxmlformats.org/officeDocument/2006/relationships/slideLayout" Target="../slideLayouts/slideLayout22.xml"/><Relationship Id="rId5" Type="http://schemas.openxmlformats.org/officeDocument/2006/relationships/slideLayout" Target="../slideLayouts/slideLayout23.xml"/><Relationship Id="rId6" Type="http://schemas.openxmlformats.org/officeDocument/2006/relationships/slideLayout" Target="../slideLayouts/slideLayout24.xml"/><Relationship Id="rId7" Type="http://schemas.openxmlformats.org/officeDocument/2006/relationships/theme" Target="../theme/theme3.xml"/><Relationship Id="rId8" Type="http://schemas.openxmlformats.org/officeDocument/2006/relationships/image" Target="../media/image1.png"/><Relationship Id="rId1" Type="http://schemas.openxmlformats.org/officeDocument/2006/relationships/slideLayout" Target="../slideLayouts/slideLayout19.xml"/><Relationship Id="rId2"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9"/>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3175" y="457201"/>
            <a:ext cx="11268569" cy="927100"/>
          </a:xfrm>
          <a:prstGeom prst="rect">
            <a:avLst/>
          </a:prstGeom>
        </p:spPr>
        <p:txBody>
          <a:bodyPr vert="horz" lIns="0" tIns="0" rIns="0" bIns="0" rtlCol="0" anchor="t" anchorCtr="0">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63175" y="1562188"/>
            <a:ext cx="11268569" cy="456397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4"/>
          </p:nvPr>
        </p:nvSpPr>
        <p:spPr>
          <a:xfrm>
            <a:off x="11366418" y="6381394"/>
            <a:ext cx="365326" cy="250191"/>
          </a:xfrm>
          <a:prstGeom prst="rect">
            <a:avLst/>
          </a:prstGeom>
        </p:spPr>
        <p:txBody>
          <a:bodyPr vert="horz" lIns="0" tIns="60949" rIns="0" bIns="0" rtlCol="0" anchor="b" anchorCtr="0"/>
          <a:lstStyle>
            <a:lvl1pPr algn="r">
              <a:defRPr sz="1100">
                <a:solidFill>
                  <a:schemeClr val="tx2"/>
                </a:solidFill>
                <a:latin typeface="Arial"/>
                <a:cs typeface="Arial"/>
              </a:defRPr>
            </a:lvl1pPr>
          </a:lstStyle>
          <a:p>
            <a:fld id="{FF55D29A-3A2E-D146-9F2C-610F4815AF2E}" type="slidenum">
              <a:rPr lang="en-US" smtClean="0"/>
              <a:pPr/>
              <a:t>‹#›</a:t>
            </a:fld>
            <a:endParaRPr lang="en-US" dirty="0"/>
          </a:p>
        </p:txBody>
      </p:sp>
      <p:sp>
        <p:nvSpPr>
          <p:cNvPr id="5" name="Footer Placeholder 4"/>
          <p:cNvSpPr>
            <a:spLocks noGrp="1"/>
          </p:cNvSpPr>
          <p:nvPr>
            <p:ph type="ftr" sz="quarter" idx="3"/>
          </p:nvPr>
        </p:nvSpPr>
        <p:spPr>
          <a:xfrm>
            <a:off x="6789176" y="6376188"/>
            <a:ext cx="4461110" cy="255397"/>
          </a:xfrm>
          <a:prstGeom prst="rect">
            <a:avLst/>
          </a:prstGeom>
        </p:spPr>
        <p:txBody>
          <a:bodyPr vert="horz" lIns="0" tIns="60949" rIns="0" bIns="0" rtlCol="0" anchor="b" anchorCtr="0"/>
          <a:lstStyle>
            <a:lvl1pPr algn="r">
              <a:defRPr lang="en-US" sz="1100" dirty="0">
                <a:solidFill>
                  <a:schemeClr val="tx2"/>
                </a:solidFill>
                <a:latin typeface="Arial"/>
                <a:cs typeface="Arial"/>
              </a:defRPr>
            </a:lvl1pPr>
          </a:lstStyle>
          <a:p>
            <a:r>
              <a:rPr lang="en-US" smtClean="0"/>
              <a:t>PRESENTATION TITLE GOES HERE</a:t>
            </a:r>
            <a:endParaRPr lang="en-US"/>
          </a:p>
        </p:txBody>
      </p:sp>
      <p:pic>
        <p:nvPicPr>
          <p:cNvPr id="11" name="Picture 10" descr="ebay_logo_onl.png"/>
          <p:cNvPicPr>
            <a:picLocks noChangeAspect="1"/>
          </p:cNvPicPr>
          <p:nvPr/>
        </p:nvPicPr>
        <p:blipFill>
          <a:blip r:embed="rId20" cstate="screen">
            <a:extLst>
              <a:ext uri="{28A0092B-C50C-407E-A947-70E740481C1C}">
                <a14:useLocalDpi xmlns:a14="http://schemas.microsoft.com/office/drawing/2010/main"/>
              </a:ext>
            </a:extLst>
          </a:blip>
          <a:stretch>
            <a:fillRect/>
          </a:stretch>
        </p:blipFill>
        <p:spPr>
          <a:xfrm>
            <a:off x="456312" y="6340241"/>
            <a:ext cx="897915" cy="334001"/>
          </a:xfrm>
          <a:prstGeom prst="rect">
            <a:avLst/>
          </a:prstGeom>
        </p:spPr>
      </p:pic>
      <p:cxnSp>
        <p:nvCxnSpPr>
          <p:cNvPr id="15" name="Straight Connector 14"/>
          <p:cNvCxnSpPr/>
          <p:nvPr/>
        </p:nvCxnSpPr>
        <p:spPr>
          <a:xfrm>
            <a:off x="11360423" y="6509150"/>
            <a:ext cx="0" cy="122924"/>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52185037"/>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674" r:id="rId10"/>
    <p:sldLayoutId id="2147483838" r:id="rId11"/>
    <p:sldLayoutId id="2147483847" r:id="rId12"/>
    <p:sldLayoutId id="2147483855" r:id="rId13"/>
    <p:sldLayoutId id="2147483863" r:id="rId14"/>
    <p:sldLayoutId id="2147483870" r:id="rId15"/>
    <p:sldLayoutId id="2147483872" r:id="rId16"/>
    <p:sldLayoutId id="2147483874" r:id="rId17"/>
  </p:sldLayoutIdLst>
  <p:timing>
    <p:tnLst>
      <p:par>
        <p:cTn xmlns:p14="http://schemas.microsoft.com/office/powerpoint/2010/main" id="1" dur="indefinite" restart="never" nodeType="tmRoot"/>
      </p:par>
    </p:tnLst>
  </p:timing>
  <p:hf hdr="0" ftr="0" dt="0"/>
  <p:txStyles>
    <p:titleStyle>
      <a:lvl1pPr algn="l" defTabSz="609493" rtl="0" eaLnBrk="1" latinLnBrk="0" hangingPunct="1">
        <a:spcBef>
          <a:spcPct val="0"/>
        </a:spcBef>
        <a:buNone/>
        <a:defRPr sz="3200" kern="1200">
          <a:solidFill>
            <a:schemeClr val="tx2"/>
          </a:solidFill>
          <a:latin typeface="Arial"/>
          <a:ea typeface="+mj-ea"/>
          <a:cs typeface="Arial"/>
        </a:defRPr>
      </a:lvl1pPr>
    </p:titleStyle>
    <p:bodyStyle>
      <a:lvl1pPr marL="152373" indent="-152373" algn="l" defTabSz="609493" rtl="0" eaLnBrk="1" latinLnBrk="0" hangingPunct="1">
        <a:spcBef>
          <a:spcPct val="20000"/>
        </a:spcBef>
        <a:buFont typeface="Arial"/>
        <a:buChar char="•"/>
        <a:defRPr sz="1600" kern="1200">
          <a:solidFill>
            <a:srgbClr val="796E65"/>
          </a:solidFill>
          <a:latin typeface="Arial"/>
          <a:ea typeface="+mn-ea"/>
          <a:cs typeface="Arial"/>
        </a:defRPr>
      </a:lvl1pPr>
      <a:lvl2pPr marL="457120" indent="-228560" algn="l" defTabSz="609493" rtl="0" eaLnBrk="1" latinLnBrk="0" hangingPunct="1">
        <a:spcBef>
          <a:spcPct val="20000"/>
        </a:spcBef>
        <a:buFont typeface="Arial"/>
        <a:buChar char="–"/>
        <a:defRPr sz="1600" kern="1200">
          <a:solidFill>
            <a:srgbClr val="796E65"/>
          </a:solidFill>
          <a:latin typeface="Arial"/>
          <a:ea typeface="+mn-ea"/>
          <a:cs typeface="Arial"/>
        </a:defRPr>
      </a:lvl2pPr>
      <a:lvl3pPr marL="609493" indent="-152373" algn="l" defTabSz="609493" rtl="0" eaLnBrk="1" latinLnBrk="0" hangingPunct="1">
        <a:spcBef>
          <a:spcPct val="20000"/>
        </a:spcBef>
        <a:buFont typeface="Arial"/>
        <a:buChar char="•"/>
        <a:defRPr sz="1600" kern="1200">
          <a:solidFill>
            <a:srgbClr val="796E65"/>
          </a:solidFill>
          <a:latin typeface="Arial"/>
          <a:ea typeface="+mn-ea"/>
          <a:cs typeface="Arial"/>
        </a:defRPr>
      </a:lvl3pPr>
      <a:lvl4pPr marL="914240" indent="-228560" algn="l" defTabSz="609493" rtl="0" eaLnBrk="1" latinLnBrk="0" hangingPunct="1">
        <a:spcBef>
          <a:spcPct val="20000"/>
        </a:spcBef>
        <a:buFont typeface="Arial"/>
        <a:buChar char="–"/>
        <a:tabLst/>
        <a:defRPr sz="1600" kern="1200">
          <a:solidFill>
            <a:srgbClr val="796E65"/>
          </a:solidFill>
          <a:latin typeface="Arial"/>
          <a:ea typeface="+mn-ea"/>
          <a:cs typeface="Arial"/>
        </a:defRPr>
      </a:lvl4pPr>
      <a:lvl5pPr marL="1142800" indent="-228560" algn="l" defTabSz="609493" rtl="0" eaLnBrk="1" latinLnBrk="0" hangingPunct="1">
        <a:spcBef>
          <a:spcPct val="20000"/>
        </a:spcBef>
        <a:buFont typeface="Arial"/>
        <a:buChar char="»"/>
        <a:defRPr sz="1600" kern="1200">
          <a:solidFill>
            <a:srgbClr val="796E65"/>
          </a:solidFill>
          <a:latin typeface="Arial"/>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p:bodyStyle>
    <p:other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62902" y="277823"/>
            <a:ext cx="11268315" cy="926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t>Click To Edit Master </a:t>
            </a:r>
            <a:br>
              <a:rPr lang="en-US"/>
            </a:br>
            <a:r>
              <a:rPr lang="en-US"/>
              <a:t>Title Style</a:t>
            </a:r>
          </a:p>
        </p:txBody>
      </p:sp>
      <p:sp>
        <p:nvSpPr>
          <p:cNvPr id="1027" name="Text Placeholder 2"/>
          <p:cNvSpPr>
            <a:spLocks noGrp="1"/>
          </p:cNvSpPr>
          <p:nvPr>
            <p:ph type="body" idx="1"/>
          </p:nvPr>
        </p:nvSpPr>
        <p:spPr bwMode="auto">
          <a:xfrm>
            <a:off x="462902" y="1383791"/>
            <a:ext cx="11268315" cy="4742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2567213"/>
      </p:ext>
    </p:extLst>
  </p:cSld>
  <p:clrMap bg1="lt1" tx1="dk1" bg2="lt2" tx2="dk2" accent1="accent1" accent2="accent2" accent3="accent3" accent4="accent4" accent5="accent5" accent6="accent6" hlink="hlink" folHlink="folHlink"/>
  <p:sldLayoutIdLst>
    <p:sldLayoutId id="2147483799" r:id="rId1"/>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hf hdr="0" dt="0"/>
  <p:txStyles>
    <p:titleStyle>
      <a:lvl1pPr algn="l" defTabSz="608103" rtl="0" eaLnBrk="0" fontAlgn="base" hangingPunct="0">
        <a:spcBef>
          <a:spcPct val="0"/>
        </a:spcBef>
        <a:spcAft>
          <a:spcPct val="0"/>
        </a:spcAft>
        <a:defRPr sz="3200" kern="1200">
          <a:solidFill>
            <a:schemeClr val="tx1"/>
          </a:solidFill>
          <a:latin typeface="Arial"/>
          <a:ea typeface="Geneva" pitchFamily="121" charset="-128"/>
          <a:cs typeface="Arial"/>
        </a:defRPr>
      </a:lvl1pPr>
      <a:lvl2pPr algn="l" defTabSz="608103" rtl="0" eaLnBrk="0" fontAlgn="base" hangingPunct="0">
        <a:spcBef>
          <a:spcPct val="0"/>
        </a:spcBef>
        <a:spcAft>
          <a:spcPct val="0"/>
        </a:spcAft>
        <a:defRPr sz="3200">
          <a:solidFill>
            <a:schemeClr val="tx1"/>
          </a:solidFill>
          <a:latin typeface="Arial" pitchFamily="34" charset="0"/>
          <a:ea typeface="Geneva" pitchFamily="121" charset="-128"/>
          <a:cs typeface="Arial" charset="0"/>
        </a:defRPr>
      </a:lvl2pPr>
      <a:lvl3pPr algn="l" defTabSz="608103" rtl="0" eaLnBrk="0" fontAlgn="base" hangingPunct="0">
        <a:spcBef>
          <a:spcPct val="0"/>
        </a:spcBef>
        <a:spcAft>
          <a:spcPct val="0"/>
        </a:spcAft>
        <a:defRPr sz="3200">
          <a:solidFill>
            <a:schemeClr val="tx1"/>
          </a:solidFill>
          <a:latin typeface="Arial" pitchFamily="34" charset="0"/>
          <a:ea typeface="Geneva" pitchFamily="121" charset="-128"/>
          <a:cs typeface="Arial" charset="0"/>
        </a:defRPr>
      </a:lvl3pPr>
      <a:lvl4pPr algn="l" defTabSz="608103" rtl="0" eaLnBrk="0" fontAlgn="base" hangingPunct="0">
        <a:spcBef>
          <a:spcPct val="0"/>
        </a:spcBef>
        <a:spcAft>
          <a:spcPct val="0"/>
        </a:spcAft>
        <a:defRPr sz="3200">
          <a:solidFill>
            <a:schemeClr val="tx1"/>
          </a:solidFill>
          <a:latin typeface="Arial" pitchFamily="34" charset="0"/>
          <a:ea typeface="Geneva" pitchFamily="121" charset="-128"/>
          <a:cs typeface="Arial" charset="0"/>
        </a:defRPr>
      </a:lvl4pPr>
      <a:lvl5pPr algn="l" defTabSz="608103" rtl="0" eaLnBrk="0" fontAlgn="base" hangingPunct="0">
        <a:spcBef>
          <a:spcPct val="0"/>
        </a:spcBef>
        <a:spcAft>
          <a:spcPct val="0"/>
        </a:spcAft>
        <a:defRPr sz="3200">
          <a:solidFill>
            <a:schemeClr val="tx1"/>
          </a:solidFill>
          <a:latin typeface="Arial" pitchFamily="34" charset="0"/>
          <a:ea typeface="Geneva" pitchFamily="121" charset="-128"/>
          <a:cs typeface="Arial" charset="0"/>
        </a:defRPr>
      </a:lvl5pPr>
      <a:lvl6pPr marL="380727" algn="l" defTabSz="608103" rtl="0" fontAlgn="base">
        <a:spcBef>
          <a:spcPct val="0"/>
        </a:spcBef>
        <a:spcAft>
          <a:spcPct val="0"/>
        </a:spcAft>
        <a:defRPr sz="3200">
          <a:solidFill>
            <a:schemeClr val="tx1"/>
          </a:solidFill>
          <a:latin typeface="Arial" pitchFamily="34" charset="0"/>
          <a:ea typeface="Geneva" pitchFamily="121" charset="-128"/>
        </a:defRPr>
      </a:lvl6pPr>
      <a:lvl7pPr marL="761452" algn="l" defTabSz="608103" rtl="0" fontAlgn="base">
        <a:spcBef>
          <a:spcPct val="0"/>
        </a:spcBef>
        <a:spcAft>
          <a:spcPct val="0"/>
        </a:spcAft>
        <a:defRPr sz="3200">
          <a:solidFill>
            <a:schemeClr val="tx1"/>
          </a:solidFill>
          <a:latin typeface="Arial" pitchFamily="34" charset="0"/>
          <a:ea typeface="Geneva" pitchFamily="121" charset="-128"/>
        </a:defRPr>
      </a:lvl7pPr>
      <a:lvl8pPr marL="1142172" algn="l" defTabSz="608103" rtl="0" fontAlgn="base">
        <a:spcBef>
          <a:spcPct val="0"/>
        </a:spcBef>
        <a:spcAft>
          <a:spcPct val="0"/>
        </a:spcAft>
        <a:defRPr sz="3200">
          <a:solidFill>
            <a:schemeClr val="tx1"/>
          </a:solidFill>
          <a:latin typeface="Arial" pitchFamily="34" charset="0"/>
          <a:ea typeface="Geneva" pitchFamily="121" charset="-128"/>
        </a:defRPr>
      </a:lvl8pPr>
      <a:lvl9pPr marL="1522900" algn="l" defTabSz="608103" rtl="0" fontAlgn="base">
        <a:spcBef>
          <a:spcPct val="0"/>
        </a:spcBef>
        <a:spcAft>
          <a:spcPct val="0"/>
        </a:spcAft>
        <a:defRPr sz="3200">
          <a:solidFill>
            <a:schemeClr val="tx1"/>
          </a:solidFill>
          <a:latin typeface="Arial" pitchFamily="34" charset="0"/>
          <a:ea typeface="Geneva" pitchFamily="121" charset="-128"/>
        </a:defRPr>
      </a:lvl9pPr>
    </p:titleStyle>
    <p:bodyStyle>
      <a:lvl1pPr marL="152025" indent="-152025" algn="l" defTabSz="608103" rtl="0" eaLnBrk="0" fontAlgn="base" hangingPunct="0">
        <a:spcBef>
          <a:spcPct val="20000"/>
        </a:spcBef>
        <a:spcAft>
          <a:spcPct val="0"/>
        </a:spcAft>
        <a:buFont typeface="Arial" charset="0"/>
        <a:buChar char="•"/>
        <a:defRPr sz="1700" kern="1200">
          <a:solidFill>
            <a:schemeClr val="tx1"/>
          </a:solidFill>
          <a:latin typeface="Arial"/>
          <a:ea typeface="Geneva" pitchFamily="121" charset="-128"/>
          <a:cs typeface="Arial"/>
        </a:defRPr>
      </a:lvl1pPr>
      <a:lvl2pPr marL="456075" indent="-227378" algn="l" defTabSz="608103" rtl="0" eaLnBrk="0" fontAlgn="base" hangingPunct="0">
        <a:spcBef>
          <a:spcPct val="20000"/>
        </a:spcBef>
        <a:spcAft>
          <a:spcPct val="0"/>
        </a:spcAft>
        <a:buFont typeface="Arial" charset="0"/>
        <a:buChar char="–"/>
        <a:defRPr sz="1700" kern="1200">
          <a:solidFill>
            <a:schemeClr val="tx1"/>
          </a:solidFill>
          <a:latin typeface="Arial"/>
          <a:ea typeface="Geneva" pitchFamily="121" charset="-128"/>
          <a:cs typeface="Arial"/>
        </a:defRPr>
      </a:lvl2pPr>
      <a:lvl3pPr marL="608103" indent="-152025" algn="l" defTabSz="608103" rtl="0" eaLnBrk="0" fontAlgn="base" hangingPunct="0">
        <a:spcBef>
          <a:spcPct val="20000"/>
        </a:spcBef>
        <a:spcAft>
          <a:spcPct val="0"/>
        </a:spcAft>
        <a:buFont typeface="Arial" charset="0"/>
        <a:buChar char="•"/>
        <a:defRPr sz="1700" kern="1200">
          <a:solidFill>
            <a:schemeClr val="tx1"/>
          </a:solidFill>
          <a:latin typeface="Arial"/>
          <a:ea typeface="Geneva" pitchFamily="121" charset="-128"/>
          <a:cs typeface="Arial"/>
        </a:defRPr>
      </a:lvl3pPr>
      <a:lvl4pPr marL="913475" indent="-227378" algn="l" defTabSz="608103" rtl="0" eaLnBrk="0" fontAlgn="base" hangingPunct="0">
        <a:spcBef>
          <a:spcPct val="20000"/>
        </a:spcBef>
        <a:spcAft>
          <a:spcPct val="0"/>
        </a:spcAft>
        <a:buFont typeface="Arial" charset="0"/>
        <a:buChar char="–"/>
        <a:defRPr sz="1700" kern="1200">
          <a:solidFill>
            <a:schemeClr val="tx1"/>
          </a:solidFill>
          <a:latin typeface="Arial"/>
          <a:ea typeface="Geneva" pitchFamily="121" charset="-128"/>
          <a:cs typeface="Arial"/>
        </a:defRPr>
      </a:lvl4pPr>
      <a:lvl5pPr marL="1142172" indent="-227378" algn="l" defTabSz="608103" rtl="0" eaLnBrk="0" fontAlgn="base" hangingPunct="0">
        <a:spcBef>
          <a:spcPct val="20000"/>
        </a:spcBef>
        <a:spcAft>
          <a:spcPct val="0"/>
        </a:spcAft>
        <a:buFont typeface="Arial" charset="0"/>
        <a:buChar char="»"/>
        <a:defRPr sz="1700" kern="1200">
          <a:solidFill>
            <a:schemeClr val="tx1"/>
          </a:solidFill>
          <a:latin typeface="Arial"/>
          <a:ea typeface="Geneva" pitchFamily="121" charset="-128"/>
          <a:cs typeface="Arial"/>
        </a:defRPr>
      </a:lvl5pPr>
      <a:lvl6pPr marL="3350379" indent="-304579" algn="l" defTabSz="609161" rtl="0" eaLnBrk="1" latinLnBrk="0" hangingPunct="1">
        <a:spcBef>
          <a:spcPct val="20000"/>
        </a:spcBef>
        <a:buFont typeface="Arial"/>
        <a:buChar char="•"/>
        <a:defRPr sz="2500" kern="1200">
          <a:solidFill>
            <a:schemeClr val="tx1"/>
          </a:solidFill>
          <a:latin typeface="+mn-lt"/>
          <a:ea typeface="+mn-ea"/>
          <a:cs typeface="+mn-cs"/>
        </a:defRPr>
      </a:lvl6pPr>
      <a:lvl7pPr marL="3959543" indent="-304579" algn="l" defTabSz="609161" rtl="0" eaLnBrk="1" latinLnBrk="0" hangingPunct="1">
        <a:spcBef>
          <a:spcPct val="20000"/>
        </a:spcBef>
        <a:buFont typeface="Arial"/>
        <a:buChar char="•"/>
        <a:defRPr sz="2500" kern="1200">
          <a:solidFill>
            <a:schemeClr val="tx1"/>
          </a:solidFill>
          <a:latin typeface="+mn-lt"/>
          <a:ea typeface="+mn-ea"/>
          <a:cs typeface="+mn-cs"/>
        </a:defRPr>
      </a:lvl7pPr>
      <a:lvl8pPr marL="4568702" indent="-304579" algn="l" defTabSz="609161" rtl="0" eaLnBrk="1" latinLnBrk="0" hangingPunct="1">
        <a:spcBef>
          <a:spcPct val="20000"/>
        </a:spcBef>
        <a:buFont typeface="Arial"/>
        <a:buChar char="•"/>
        <a:defRPr sz="2500" kern="1200">
          <a:solidFill>
            <a:schemeClr val="tx1"/>
          </a:solidFill>
          <a:latin typeface="+mn-lt"/>
          <a:ea typeface="+mn-ea"/>
          <a:cs typeface="+mn-cs"/>
        </a:defRPr>
      </a:lvl8pPr>
      <a:lvl9pPr marL="5177859" indent="-304579" algn="l" defTabSz="609161" rtl="0" eaLnBrk="1" latinLnBrk="0" hangingPunct="1">
        <a:spcBef>
          <a:spcPct val="20000"/>
        </a:spcBef>
        <a:buFont typeface="Arial"/>
        <a:buChar char="•"/>
        <a:defRPr sz="2500" kern="1200">
          <a:solidFill>
            <a:schemeClr val="tx1"/>
          </a:solidFill>
          <a:latin typeface="+mn-lt"/>
          <a:ea typeface="+mn-ea"/>
          <a:cs typeface="+mn-cs"/>
        </a:defRPr>
      </a:lvl9pPr>
    </p:bodyStyle>
    <p:otherStyle>
      <a:defPPr>
        <a:defRPr lang="en-US"/>
      </a:defPPr>
      <a:lvl1pPr marL="0" algn="l" defTabSz="609161" rtl="0" eaLnBrk="1" latinLnBrk="0" hangingPunct="1">
        <a:defRPr sz="2400" kern="1200">
          <a:solidFill>
            <a:schemeClr val="tx1"/>
          </a:solidFill>
          <a:latin typeface="+mn-lt"/>
          <a:ea typeface="+mn-ea"/>
          <a:cs typeface="+mn-cs"/>
        </a:defRPr>
      </a:lvl1pPr>
      <a:lvl2pPr marL="609161" algn="l" defTabSz="609161" rtl="0" eaLnBrk="1" latinLnBrk="0" hangingPunct="1">
        <a:defRPr sz="2400" kern="1200">
          <a:solidFill>
            <a:schemeClr val="tx1"/>
          </a:solidFill>
          <a:latin typeface="+mn-lt"/>
          <a:ea typeface="+mn-ea"/>
          <a:cs typeface="+mn-cs"/>
        </a:defRPr>
      </a:lvl2pPr>
      <a:lvl3pPr marL="1218321" algn="l" defTabSz="609161" rtl="0" eaLnBrk="1" latinLnBrk="0" hangingPunct="1">
        <a:defRPr sz="2400" kern="1200">
          <a:solidFill>
            <a:schemeClr val="tx1"/>
          </a:solidFill>
          <a:latin typeface="+mn-lt"/>
          <a:ea typeface="+mn-ea"/>
          <a:cs typeface="+mn-cs"/>
        </a:defRPr>
      </a:lvl3pPr>
      <a:lvl4pPr marL="1827480" algn="l" defTabSz="609161" rtl="0" eaLnBrk="1" latinLnBrk="0" hangingPunct="1">
        <a:defRPr sz="2400" kern="1200">
          <a:solidFill>
            <a:schemeClr val="tx1"/>
          </a:solidFill>
          <a:latin typeface="+mn-lt"/>
          <a:ea typeface="+mn-ea"/>
          <a:cs typeface="+mn-cs"/>
        </a:defRPr>
      </a:lvl4pPr>
      <a:lvl5pPr marL="2436642" algn="l" defTabSz="609161" rtl="0" eaLnBrk="1" latinLnBrk="0" hangingPunct="1">
        <a:defRPr sz="2400" kern="1200">
          <a:solidFill>
            <a:schemeClr val="tx1"/>
          </a:solidFill>
          <a:latin typeface="+mn-lt"/>
          <a:ea typeface="+mn-ea"/>
          <a:cs typeface="+mn-cs"/>
        </a:defRPr>
      </a:lvl5pPr>
      <a:lvl6pPr marL="3045804" algn="l" defTabSz="609161" rtl="0" eaLnBrk="1" latinLnBrk="0" hangingPunct="1">
        <a:defRPr sz="2400" kern="1200">
          <a:solidFill>
            <a:schemeClr val="tx1"/>
          </a:solidFill>
          <a:latin typeface="+mn-lt"/>
          <a:ea typeface="+mn-ea"/>
          <a:cs typeface="+mn-cs"/>
        </a:defRPr>
      </a:lvl6pPr>
      <a:lvl7pPr marL="3654963" algn="l" defTabSz="609161" rtl="0" eaLnBrk="1" latinLnBrk="0" hangingPunct="1">
        <a:defRPr sz="2400" kern="1200">
          <a:solidFill>
            <a:schemeClr val="tx1"/>
          </a:solidFill>
          <a:latin typeface="+mn-lt"/>
          <a:ea typeface="+mn-ea"/>
          <a:cs typeface="+mn-cs"/>
        </a:defRPr>
      </a:lvl7pPr>
      <a:lvl8pPr marL="4264120" algn="l" defTabSz="609161" rtl="0" eaLnBrk="1" latinLnBrk="0" hangingPunct="1">
        <a:defRPr sz="2400" kern="1200">
          <a:solidFill>
            <a:schemeClr val="tx1"/>
          </a:solidFill>
          <a:latin typeface="+mn-lt"/>
          <a:ea typeface="+mn-ea"/>
          <a:cs typeface="+mn-cs"/>
        </a:defRPr>
      </a:lvl8pPr>
      <a:lvl9pPr marL="4873280" algn="l" defTabSz="609161"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8"/>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bwMode="black">
          <a:xfrm>
            <a:off x="441960" y="457200"/>
            <a:ext cx="11094403" cy="2060821"/>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67051379"/>
      </p:ext>
    </p:extLst>
  </p:cSld>
  <p:clrMap bg1="lt1" tx1="dk1" bg2="lt2" tx2="dk2" accent1="accent1" accent2="accent2" accent3="accent3" accent4="accent4" accent5="accent5" accent6="accent6" hlink="hlink" folHlink="folHlink"/>
  <p:sldLayoutIdLst>
    <p:sldLayoutId id="2147483866" r:id="rId1"/>
    <p:sldLayoutId id="2147483869" r:id="rId2"/>
    <p:sldLayoutId id="2147483875" r:id="rId3"/>
    <p:sldLayoutId id="2147483878" r:id="rId4"/>
    <p:sldLayoutId id="2147483881" r:id="rId5"/>
    <p:sldLayoutId id="2147483882"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5000"/>
        </a:lnSpc>
        <a:spcBef>
          <a:spcPts val="0"/>
        </a:spcBef>
        <a:spcAft>
          <a:spcPts val="0"/>
        </a:spcAft>
        <a:buFont typeface="Franklin Gothic Book" pitchFamily="34" charset="0"/>
        <a:buChar char="/"/>
        <a:defRPr sz="3500" kern="1200" spc="-70" baseline="0">
          <a:solidFill>
            <a:schemeClr val="tx1"/>
          </a:solidFill>
          <a:latin typeface="Arial" panose="020B0604020202020204" pitchFamily="34" charset="0"/>
          <a:ea typeface="+mn-ea"/>
          <a:cs typeface="Arial" panose="020B0604020202020204" pitchFamily="34" charset="0"/>
        </a:defRPr>
      </a:lvl1pPr>
      <a:lvl2pPr marL="228600" indent="-228600" algn="l" defTabSz="914400" rtl="0" eaLnBrk="1" latinLnBrk="0" hangingPunct="1">
        <a:lnSpc>
          <a:spcPct val="95000"/>
        </a:lnSpc>
        <a:spcBef>
          <a:spcPts val="0"/>
        </a:spcBef>
        <a:spcAft>
          <a:spcPts val="800"/>
        </a:spcAft>
        <a:buFont typeface="Arial" pitchFamily="34" charset="0"/>
        <a:buChar char=" "/>
        <a:defRPr sz="2400" kern="1200" spc="-70" baseline="0">
          <a:solidFill>
            <a:schemeClr val="bg2"/>
          </a:solidFill>
          <a:latin typeface="Arial" panose="020B0604020202020204" pitchFamily="34" charset="0"/>
          <a:ea typeface="+mn-ea"/>
          <a:cs typeface="Arial" panose="020B0604020202020204" pitchFamily="34" charset="0"/>
        </a:defRPr>
      </a:lvl2pPr>
      <a:lvl3pPr marL="228600" indent="-228600" algn="l" defTabSz="914400" rtl="0" eaLnBrk="1" latinLnBrk="0" hangingPunct="1">
        <a:lnSpc>
          <a:spcPct val="95000"/>
        </a:lnSpc>
        <a:spcBef>
          <a:spcPts val="1200"/>
        </a:spcBef>
        <a:spcAft>
          <a:spcPts val="200"/>
        </a:spcAft>
        <a:buFont typeface="Arial" pitchFamily="34" charset="0"/>
        <a:buChar char=" "/>
        <a:defRPr sz="2000" kern="1200" spc="-70" baseline="0">
          <a:solidFill>
            <a:schemeClr val="tx1"/>
          </a:solidFill>
          <a:latin typeface="Arial" panose="020B0604020202020204" pitchFamily="34" charset="0"/>
          <a:ea typeface="+mn-ea"/>
          <a:cs typeface="Arial" panose="020B0604020202020204" pitchFamily="34" charset="0"/>
        </a:defRPr>
      </a:lvl3pPr>
      <a:lvl4pPr marL="400050" indent="-171450" algn="l" defTabSz="914400" rtl="0" eaLnBrk="1" latinLnBrk="0" hangingPunct="1">
        <a:lnSpc>
          <a:spcPct val="95000"/>
        </a:lnSpc>
        <a:spcBef>
          <a:spcPts val="400"/>
        </a:spcBef>
        <a:spcAft>
          <a:spcPts val="400"/>
        </a:spcAft>
        <a:buFont typeface="Arial" pitchFamily="34" charset="0"/>
        <a:buChar char="•"/>
        <a:defRPr sz="1700" kern="1200" spc="-70" baseline="0">
          <a:solidFill>
            <a:schemeClr val="tx1"/>
          </a:solidFill>
          <a:latin typeface="Arial" panose="020B0604020202020204" pitchFamily="34" charset="0"/>
          <a:ea typeface="+mn-ea"/>
          <a:cs typeface="Arial" panose="020B0604020202020204" pitchFamily="34" charset="0"/>
        </a:defRPr>
      </a:lvl4pPr>
      <a:lvl5pPr marL="571500" indent="-171450" algn="l" defTabSz="914400" rtl="0" eaLnBrk="1" latinLnBrk="0" hangingPunct="1">
        <a:lnSpc>
          <a:spcPct val="95000"/>
        </a:lnSpc>
        <a:spcBef>
          <a:spcPts val="200"/>
        </a:spcBef>
        <a:spcAft>
          <a:spcPts val="200"/>
        </a:spcAft>
        <a:buFont typeface="Arial" pitchFamily="34" charset="0"/>
        <a:buChar char="•"/>
        <a:defRPr sz="1400" kern="1200" spc="-70" baseline="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png"/><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emf"/><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1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1" Type="http://schemas.openxmlformats.org/officeDocument/2006/relationships/image" Target="../media/image30.emf"/><Relationship Id="rId12" Type="http://schemas.openxmlformats.org/officeDocument/2006/relationships/image" Target="../media/image31.emf"/><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17.emf"/><Relationship Id="rId6" Type="http://schemas.openxmlformats.org/officeDocument/2006/relationships/image" Target="../media/image25.emf"/><Relationship Id="rId7" Type="http://schemas.openxmlformats.org/officeDocument/2006/relationships/image" Target="../media/image26.png"/><Relationship Id="rId8" Type="http://schemas.openxmlformats.org/officeDocument/2006/relationships/image" Target="../media/image27.emf"/><Relationship Id="rId9" Type="http://schemas.openxmlformats.org/officeDocument/2006/relationships/image" Target="../media/image28.emf"/><Relationship Id="rId10" Type="http://schemas.openxmlformats.org/officeDocument/2006/relationships/image" Target="../media/image29.emf"/></Relationships>
</file>

<file path=ppt/slides/_rels/slide18.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19.png"/><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3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descr="10_2014_NA_Global_Brand_0037_720x304_72_RGB.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13314" name="Rectangle 4"/>
          <p:cNvSpPr>
            <a:spLocks/>
          </p:cNvSpPr>
          <p:nvPr/>
        </p:nvSpPr>
        <p:spPr bwMode="auto">
          <a:xfrm>
            <a:off x="413964" y="4566889"/>
            <a:ext cx="6244575" cy="788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lstStyle/>
          <a:p>
            <a:r>
              <a:rPr lang="en-US" sz="3100" dirty="0" smtClean="0">
                <a:solidFill>
                  <a:schemeClr val="bg1"/>
                </a:solidFill>
                <a:latin typeface="Arial" charset="0"/>
                <a:cs typeface="Arial" charset="0"/>
                <a:sym typeface="Arial" charset="0"/>
              </a:rPr>
              <a:t>Enterprise Data Platform and role of Apache Spark</a:t>
            </a:r>
          </a:p>
          <a:p>
            <a:endParaRPr lang="en-US" sz="3100" dirty="0" smtClean="0">
              <a:solidFill>
                <a:schemeClr val="bg1"/>
              </a:solidFill>
              <a:latin typeface="Arial" charset="0"/>
              <a:cs typeface="Arial" charset="0"/>
              <a:sym typeface="Arial" charset="0"/>
            </a:endParaRPr>
          </a:p>
          <a:p>
            <a:r>
              <a:rPr lang="en-US" sz="3100" dirty="0" smtClean="0">
                <a:solidFill>
                  <a:schemeClr val="bg1"/>
                </a:solidFill>
                <a:latin typeface="Arial" charset="0"/>
                <a:cs typeface="Arial" charset="0"/>
                <a:sym typeface="Arial" charset="0"/>
              </a:rPr>
              <a:t>Seshu Adunuthula (@</a:t>
            </a:r>
            <a:r>
              <a:rPr lang="en-US" sz="3100" dirty="0" err="1" smtClean="0">
                <a:solidFill>
                  <a:schemeClr val="bg1"/>
                </a:solidFill>
                <a:latin typeface="Arial" charset="0"/>
                <a:cs typeface="Arial" charset="0"/>
                <a:sym typeface="Arial" charset="0"/>
              </a:rPr>
              <a:t>SeshuAd</a:t>
            </a:r>
            <a:r>
              <a:rPr lang="en-US" sz="3100" dirty="0" smtClean="0">
                <a:solidFill>
                  <a:schemeClr val="bg1"/>
                </a:solidFill>
                <a:latin typeface="Arial" charset="0"/>
                <a:cs typeface="Arial" charset="0"/>
                <a:sym typeface="Arial" charset="0"/>
              </a:rPr>
              <a:t>)</a:t>
            </a:r>
          </a:p>
        </p:txBody>
      </p:sp>
      <p:sp>
        <p:nvSpPr>
          <p:cNvPr id="12294" name="Line 6"/>
          <p:cNvSpPr>
            <a:spLocks noChangeShapeType="1"/>
          </p:cNvSpPr>
          <p:nvPr/>
        </p:nvSpPr>
        <p:spPr bwMode="auto">
          <a:xfrm flipH="1">
            <a:off x="1523603" y="4191000"/>
            <a:ext cx="3047206" cy="0"/>
          </a:xfrm>
          <a:prstGeom prst="line">
            <a:avLst/>
          </a:prstGeom>
          <a:noFill/>
          <a:ln w="19050" cap="flat">
            <a:solidFill>
              <a:srgbClr val="FFFEFE"/>
            </a:solidFill>
            <a:prstDash val="solid"/>
            <a:bevel/>
            <a:headEnd type="none" w="med" len="med"/>
            <a:tailEnd type="none" w="med" len="med"/>
          </a:ln>
          <a:effectLst>
            <a:outerShdw blurRad="88900" dist="50799" dir="5400000" algn="ctr" rotWithShape="0">
              <a:schemeClr val="bg2">
                <a:alpha val="37999"/>
              </a:schemeClr>
            </a:outerShdw>
          </a:effectLst>
        </p:spPr>
        <p:txBody>
          <a:bodyPr lIns="0" tIns="0" rIns="0" bIns="0"/>
          <a:lstStyle/>
          <a:p>
            <a:pPr>
              <a:defRPr/>
            </a:pPr>
            <a:endParaRPr lang="en-US">
              <a:ea typeface="ヒラギノ角ゴ ProN W3" charset="-128"/>
              <a:cs typeface="ヒラギノ角ゴ ProN W3" charset="-128"/>
            </a:endParaRPr>
          </a:p>
        </p:txBody>
      </p:sp>
      <p:pic>
        <p:nvPicPr>
          <p:cNvPr id="1331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3964" y="2194132"/>
            <a:ext cx="4156845" cy="2370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7" name="Rectangle 6"/>
          <p:cNvSpPr/>
          <p:nvPr/>
        </p:nvSpPr>
        <p:spPr>
          <a:xfrm>
            <a:off x="8036141" y="640080"/>
            <a:ext cx="2123330" cy="1940560"/>
          </a:xfrm>
          <a:prstGeom prst="rect">
            <a:avLst/>
          </a:prstGeom>
          <a:noFill/>
          <a:ln w="5715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253530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371" name="Group 449"/>
          <p:cNvGrpSpPr>
            <a:grpSpLocks/>
          </p:cNvGrpSpPr>
          <p:nvPr/>
        </p:nvGrpSpPr>
        <p:grpSpPr bwMode="auto">
          <a:xfrm>
            <a:off x="5748813" y="1101634"/>
            <a:ext cx="963709" cy="381000"/>
            <a:chOff x="3810000" y="1828800"/>
            <a:chExt cx="838200" cy="381000"/>
          </a:xfrm>
        </p:grpSpPr>
        <p:pic>
          <p:nvPicPr>
            <p:cNvPr id="372" name="Picture 45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3" name="Picture 45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4" name="Picture 45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 name="Rounded Rectangle 10"/>
          <p:cNvSpPr/>
          <p:nvPr/>
        </p:nvSpPr>
        <p:spPr>
          <a:xfrm>
            <a:off x="6296093" y="2636382"/>
            <a:ext cx="5234993" cy="3403553"/>
          </a:xfrm>
          <a:prstGeom prst="roundRect">
            <a:avLst>
              <a:gd name="adj" fmla="val 2857"/>
            </a:avLst>
          </a:prstGeom>
          <a:solidFill>
            <a:srgbClr val="AAC5EB"/>
          </a:solidFill>
          <a:ln>
            <a:solidFill>
              <a:schemeClr val="bg1"/>
            </a:solidFill>
          </a:ln>
        </p:spPr>
        <p:style>
          <a:lnRef idx="1">
            <a:schemeClr val="accent1"/>
          </a:lnRef>
          <a:fillRef idx="2">
            <a:schemeClr val="accent1"/>
          </a:fillRef>
          <a:effectRef idx="1">
            <a:schemeClr val="accent1"/>
          </a:effectRef>
          <a:fontRef idx="minor">
            <a:schemeClr val="dk1"/>
          </a:fontRef>
        </p:style>
        <p:txBody>
          <a:bodyPr lIns="108808" tIns="54405" rIns="108808" bIns="54405" anchor="ctr"/>
          <a:lstStyle/>
          <a:p>
            <a:pPr algn="ctr">
              <a:defRPr/>
            </a:pPr>
            <a:endParaRPr lang="en-US"/>
          </a:p>
        </p:txBody>
      </p:sp>
      <p:sp>
        <p:nvSpPr>
          <p:cNvPr id="13" name="Rounded Rectangle 12"/>
          <p:cNvSpPr/>
          <p:nvPr/>
        </p:nvSpPr>
        <p:spPr>
          <a:xfrm>
            <a:off x="618114" y="2636382"/>
            <a:ext cx="4484058" cy="3403553"/>
          </a:xfrm>
          <a:prstGeom prst="roundRect">
            <a:avLst>
              <a:gd name="adj" fmla="val 2857"/>
            </a:avLst>
          </a:prstGeom>
          <a:solidFill>
            <a:srgbClr val="AAC5EB"/>
          </a:solidFill>
          <a:ln>
            <a:solidFill>
              <a:schemeClr val="accent2">
                <a:lumMod val="75000"/>
              </a:schemeClr>
            </a:solidFill>
          </a:ln>
        </p:spPr>
        <p:style>
          <a:lnRef idx="1">
            <a:schemeClr val="accent1"/>
          </a:lnRef>
          <a:fillRef idx="2">
            <a:schemeClr val="accent1"/>
          </a:fillRef>
          <a:effectRef idx="1">
            <a:schemeClr val="accent1"/>
          </a:effectRef>
          <a:fontRef idx="minor">
            <a:schemeClr val="dk1"/>
          </a:fontRef>
        </p:style>
        <p:txBody>
          <a:bodyPr lIns="108808" tIns="54405" rIns="108808" bIns="54405" anchor="ctr"/>
          <a:lstStyle/>
          <a:p>
            <a:pPr algn="ctr">
              <a:defRPr/>
            </a:pPr>
            <a:endParaRPr lang="en-US" dirty="0"/>
          </a:p>
        </p:txBody>
      </p:sp>
      <p:grpSp>
        <p:nvGrpSpPr>
          <p:cNvPr id="15" name="Group 153"/>
          <p:cNvGrpSpPr>
            <a:grpSpLocks/>
          </p:cNvGrpSpPr>
          <p:nvPr/>
        </p:nvGrpSpPr>
        <p:grpSpPr bwMode="auto">
          <a:xfrm>
            <a:off x="10173046" y="3989305"/>
            <a:ext cx="1003373" cy="1065213"/>
            <a:chOff x="1682750" y="1227138"/>
            <a:chExt cx="635000" cy="2066925"/>
          </a:xfrm>
        </p:grpSpPr>
        <p:grpSp>
          <p:nvGrpSpPr>
            <p:cNvPr id="261" name="Group 87"/>
            <p:cNvGrpSpPr>
              <a:grpSpLocks/>
            </p:cNvGrpSpPr>
            <p:nvPr/>
          </p:nvGrpSpPr>
          <p:grpSpPr bwMode="auto">
            <a:xfrm>
              <a:off x="1682750" y="1227138"/>
              <a:ext cx="330200" cy="1762125"/>
              <a:chOff x="438150" y="1227138"/>
              <a:chExt cx="330200" cy="1762125"/>
            </a:xfrm>
          </p:grpSpPr>
          <p:sp>
            <p:nvSpPr>
              <p:cNvPr id="326"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7"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328"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9"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0"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1"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2"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3"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4"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5"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6"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7"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338"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9"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0"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1"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2"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3"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4"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5"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6"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7"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348"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9"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0"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1"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2"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3"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4"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5"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6"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262" name="Group 89"/>
            <p:cNvGrpSpPr>
              <a:grpSpLocks/>
            </p:cNvGrpSpPr>
            <p:nvPr/>
          </p:nvGrpSpPr>
          <p:grpSpPr bwMode="auto">
            <a:xfrm>
              <a:off x="1835150" y="1379538"/>
              <a:ext cx="330200" cy="1762125"/>
              <a:chOff x="438150" y="1227138"/>
              <a:chExt cx="330200" cy="1762125"/>
            </a:xfrm>
          </p:grpSpPr>
          <p:sp>
            <p:nvSpPr>
              <p:cNvPr id="295"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6"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97"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8"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9"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0"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1"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2"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3"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4"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5"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6"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307"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8"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9"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0"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1"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2"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3"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4"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5"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6"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317"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8"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9"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0"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1"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2"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3"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4"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5"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263" name="Group 121"/>
            <p:cNvGrpSpPr>
              <a:grpSpLocks/>
            </p:cNvGrpSpPr>
            <p:nvPr/>
          </p:nvGrpSpPr>
          <p:grpSpPr bwMode="auto">
            <a:xfrm>
              <a:off x="1987550" y="1531938"/>
              <a:ext cx="330200" cy="1762125"/>
              <a:chOff x="438150" y="1227138"/>
              <a:chExt cx="330200" cy="1762125"/>
            </a:xfrm>
          </p:grpSpPr>
          <p:sp>
            <p:nvSpPr>
              <p:cNvPr id="264"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65"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66"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67"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68"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69"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0"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1"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2"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3"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4"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5"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76"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7"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8"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9"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0"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1"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2"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3"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4"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5"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86"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7"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8"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9"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0"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1"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2"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3"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4"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grpSp>
        <p:nvGrpSpPr>
          <p:cNvPr id="16" name="Group 153"/>
          <p:cNvGrpSpPr>
            <a:grpSpLocks/>
          </p:cNvGrpSpPr>
          <p:nvPr/>
        </p:nvGrpSpPr>
        <p:grpSpPr bwMode="auto">
          <a:xfrm>
            <a:off x="9396432" y="3989305"/>
            <a:ext cx="1003373" cy="1065213"/>
            <a:chOff x="1682750" y="1227138"/>
            <a:chExt cx="635000" cy="2066925"/>
          </a:xfrm>
        </p:grpSpPr>
        <p:grpSp>
          <p:nvGrpSpPr>
            <p:cNvPr id="165" name="Group 87"/>
            <p:cNvGrpSpPr>
              <a:grpSpLocks/>
            </p:cNvGrpSpPr>
            <p:nvPr/>
          </p:nvGrpSpPr>
          <p:grpSpPr bwMode="auto">
            <a:xfrm>
              <a:off x="1682750" y="1227138"/>
              <a:ext cx="330200" cy="1762125"/>
              <a:chOff x="438150" y="1227138"/>
              <a:chExt cx="330200" cy="1762125"/>
            </a:xfrm>
          </p:grpSpPr>
          <p:sp>
            <p:nvSpPr>
              <p:cNvPr id="230"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1"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32"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3"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4"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8"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9"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0"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1"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42"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3"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4"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5"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6"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7"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8"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9"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0"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1"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52"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3"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4"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5"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6"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7"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8"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9"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60"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166" name="Group 89"/>
            <p:cNvGrpSpPr>
              <a:grpSpLocks/>
            </p:cNvGrpSpPr>
            <p:nvPr/>
          </p:nvGrpSpPr>
          <p:grpSpPr bwMode="auto">
            <a:xfrm>
              <a:off x="1835150" y="1379538"/>
              <a:ext cx="330200" cy="1762125"/>
              <a:chOff x="438150" y="1227138"/>
              <a:chExt cx="330200" cy="1762125"/>
            </a:xfrm>
          </p:grpSpPr>
          <p:sp>
            <p:nvSpPr>
              <p:cNvPr id="199"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0"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01"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2"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3"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4"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5"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6"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7"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8"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09"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0"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11"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2"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3"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4"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5"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6"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7"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8"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9"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0"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221"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2"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3"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4"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5"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6"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7"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8"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9"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167" name="Group 121"/>
            <p:cNvGrpSpPr>
              <a:grpSpLocks/>
            </p:cNvGrpSpPr>
            <p:nvPr/>
          </p:nvGrpSpPr>
          <p:grpSpPr bwMode="auto">
            <a:xfrm>
              <a:off x="1987550" y="1531938"/>
              <a:ext cx="330200" cy="1762125"/>
              <a:chOff x="438150" y="1227138"/>
              <a:chExt cx="330200" cy="1762125"/>
            </a:xfrm>
          </p:grpSpPr>
          <p:sp>
            <p:nvSpPr>
              <p:cNvPr id="168"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9"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170"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1"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2"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3"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4"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5"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6"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7"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8"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9"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180"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1"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2"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3"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4"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5"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6"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7"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8"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9"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190"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1"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2"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3"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4"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5"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6"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7"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98"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sp>
        <p:nvSpPr>
          <p:cNvPr id="18" name="TextBox 151"/>
          <p:cNvSpPr txBox="1">
            <a:spLocks noChangeArrowheads="1"/>
          </p:cNvSpPr>
          <p:nvPr/>
        </p:nvSpPr>
        <p:spPr bwMode="auto">
          <a:xfrm>
            <a:off x="742103" y="2712586"/>
            <a:ext cx="4156305" cy="632968"/>
          </a:xfrm>
          <a:prstGeom prst="rect">
            <a:avLst/>
          </a:prstGeom>
          <a:solidFill>
            <a:schemeClr val="bg1">
              <a:lumMod val="75000"/>
              <a:lumOff val="25000"/>
            </a:schemeClr>
          </a:solidFill>
          <a:ln>
            <a:noFill/>
            <a:headEnd/>
            <a:tailEnd/>
          </a:ln>
          <a:effectLst>
            <a:outerShdw blurRad="1905" dist="23000" dir="5400000" rotWithShape="0">
              <a:schemeClr val="accent1">
                <a:lumMod val="20000"/>
                <a:lumOff val="80000"/>
                <a:alpha val="68000"/>
              </a:schemeClr>
            </a:outerShdw>
          </a:effectLst>
        </p:spPr>
        <p:style>
          <a:lnRef idx="1">
            <a:schemeClr val="accent1"/>
          </a:lnRef>
          <a:fillRef idx="3">
            <a:schemeClr val="accent1"/>
          </a:fillRef>
          <a:effectRef idx="2">
            <a:schemeClr val="accent1"/>
          </a:effectRef>
          <a:fontRef idx="minor">
            <a:schemeClr val="lt1"/>
          </a:fontRef>
        </p:style>
        <p:txBody>
          <a:bodyPr wrap="square" lIns="108808" tIns="54405" rIns="108808" bIns="54405">
            <a:spAutoFit/>
          </a:bodyPr>
          <a:lstStyle/>
          <a:p>
            <a:pPr algn="ctr" eaLnBrk="0" hangingPunct="0">
              <a:defRPr/>
            </a:pPr>
            <a:r>
              <a:rPr lang="en-US" sz="1700" b="1" dirty="0">
                <a:solidFill>
                  <a:prstClr val="white"/>
                </a:solidFill>
                <a:effectLst>
                  <a:outerShdw blurRad="50800" dist="38100" dir="2700000" algn="tl" rotWithShape="0">
                    <a:srgbClr val="000000">
                      <a:alpha val="43000"/>
                    </a:srgbClr>
                  </a:outerShdw>
                </a:effectLst>
              </a:rPr>
              <a:t>Structured Data</a:t>
            </a:r>
          </a:p>
          <a:p>
            <a:pPr algn="ctr" eaLnBrk="0" hangingPunct="0">
              <a:defRPr/>
            </a:pPr>
            <a:r>
              <a:rPr lang="en-US" sz="1700" b="1" dirty="0">
                <a:solidFill>
                  <a:prstClr val="white"/>
                </a:solidFill>
                <a:effectLst>
                  <a:outerShdw blurRad="50800" dist="38100" dir="2700000" algn="tl" rotWithShape="0">
                    <a:srgbClr val="000000">
                      <a:alpha val="43000"/>
                    </a:srgbClr>
                  </a:outerShdw>
                </a:effectLst>
              </a:rPr>
              <a:t>SQL</a:t>
            </a:r>
          </a:p>
        </p:txBody>
      </p:sp>
      <p:sp>
        <p:nvSpPr>
          <p:cNvPr id="21" name="TextBox 165"/>
          <p:cNvSpPr txBox="1">
            <a:spLocks noChangeArrowheads="1"/>
          </p:cNvSpPr>
          <p:nvPr/>
        </p:nvSpPr>
        <p:spPr bwMode="auto">
          <a:xfrm>
            <a:off x="719688" y="3379868"/>
            <a:ext cx="4156306" cy="30987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108808" tIns="54405" rIns="108808" bIns="54405">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1300" dirty="0">
                <a:solidFill>
                  <a:srgbClr val="000000"/>
                </a:solidFill>
                <a:cs typeface="MS Pゴシック" charset="0"/>
              </a:rPr>
              <a:t>Interactive Relational Analysis</a:t>
            </a:r>
          </a:p>
        </p:txBody>
      </p:sp>
      <p:sp>
        <p:nvSpPr>
          <p:cNvPr id="28" name="TextBox 142"/>
          <p:cNvSpPr txBox="1">
            <a:spLocks noChangeArrowheads="1"/>
          </p:cNvSpPr>
          <p:nvPr/>
        </p:nvSpPr>
        <p:spPr bwMode="auto">
          <a:xfrm>
            <a:off x="6562974" y="2712586"/>
            <a:ext cx="4866538" cy="632968"/>
          </a:xfrm>
          <a:prstGeom prst="rect">
            <a:avLst/>
          </a:prstGeom>
          <a:solidFill>
            <a:srgbClr val="25579D"/>
          </a:solidFill>
          <a:ln>
            <a:noFill/>
            <a:headEnd/>
            <a:tailEnd/>
          </a:ln>
          <a:effectLst>
            <a:outerShdw blurRad="1905" dist="23000" dir="5400000" rotWithShape="0">
              <a:schemeClr val="accent1">
                <a:lumMod val="20000"/>
                <a:lumOff val="80000"/>
                <a:alpha val="68000"/>
              </a:schemeClr>
            </a:outerShdw>
          </a:effectLst>
        </p:spPr>
        <p:style>
          <a:lnRef idx="1">
            <a:schemeClr val="accent1"/>
          </a:lnRef>
          <a:fillRef idx="3">
            <a:schemeClr val="accent1"/>
          </a:fillRef>
          <a:effectRef idx="2">
            <a:schemeClr val="accent1"/>
          </a:effectRef>
          <a:fontRef idx="minor">
            <a:schemeClr val="lt1"/>
          </a:fontRef>
        </p:style>
        <p:txBody>
          <a:bodyPr wrap="square" lIns="108808" tIns="54405" rIns="108808" bIns="54405">
            <a:spAutoFit/>
          </a:bodyPr>
          <a:lstStyle/>
          <a:p>
            <a:pPr algn="ctr" eaLnBrk="0" hangingPunct="0">
              <a:defRPr/>
            </a:pPr>
            <a:r>
              <a:rPr lang="en-US" sz="1700" b="1" dirty="0" smtClean="0">
                <a:solidFill>
                  <a:prstClr val="white"/>
                </a:solidFill>
                <a:effectLst>
                  <a:outerShdw blurRad="50800" dist="38100" dir="2700000" algn="tl" rotWithShape="0">
                    <a:srgbClr val="000000">
                      <a:alpha val="43000"/>
                    </a:srgbClr>
                  </a:outerShdw>
                </a:effectLst>
              </a:rPr>
              <a:t>Semi Structured Data</a:t>
            </a:r>
            <a:endParaRPr lang="en-US" sz="1700" b="1" dirty="0">
              <a:solidFill>
                <a:prstClr val="white"/>
              </a:solidFill>
              <a:effectLst>
                <a:outerShdw blurRad="50800" dist="38100" dir="2700000" algn="tl" rotWithShape="0">
                  <a:srgbClr val="000000">
                    <a:alpha val="43000"/>
                  </a:srgbClr>
                </a:outerShdw>
              </a:effectLst>
            </a:endParaRPr>
          </a:p>
          <a:p>
            <a:pPr algn="ctr" eaLnBrk="0" hangingPunct="0">
              <a:defRPr/>
            </a:pPr>
            <a:r>
              <a:rPr lang="en-US" sz="1700" b="1" dirty="0">
                <a:solidFill>
                  <a:prstClr val="white"/>
                </a:solidFill>
                <a:effectLst>
                  <a:outerShdw blurRad="50800" dist="38100" dir="2700000" algn="tl" rotWithShape="0">
                    <a:srgbClr val="000000">
                      <a:alpha val="43000"/>
                    </a:srgbClr>
                  </a:outerShdw>
                </a:effectLst>
              </a:rPr>
              <a:t>Java/Scala…</a:t>
            </a:r>
          </a:p>
        </p:txBody>
      </p:sp>
      <p:grpSp>
        <p:nvGrpSpPr>
          <p:cNvPr id="29" name="Group 153"/>
          <p:cNvGrpSpPr>
            <a:grpSpLocks/>
          </p:cNvGrpSpPr>
          <p:nvPr/>
        </p:nvGrpSpPr>
        <p:grpSpPr bwMode="auto">
          <a:xfrm>
            <a:off x="8617701" y="3981368"/>
            <a:ext cx="1003373" cy="1064122"/>
            <a:chOff x="1682750" y="1227138"/>
            <a:chExt cx="635000" cy="2066925"/>
          </a:xfrm>
        </p:grpSpPr>
        <p:grpSp>
          <p:nvGrpSpPr>
            <p:cNvPr id="69" name="Group 87"/>
            <p:cNvGrpSpPr>
              <a:grpSpLocks/>
            </p:cNvGrpSpPr>
            <p:nvPr/>
          </p:nvGrpSpPr>
          <p:grpSpPr bwMode="auto">
            <a:xfrm>
              <a:off x="1682750" y="1227138"/>
              <a:ext cx="330200" cy="1762125"/>
              <a:chOff x="438150" y="1227138"/>
              <a:chExt cx="330200" cy="1762125"/>
            </a:xfrm>
          </p:grpSpPr>
          <p:sp>
            <p:nvSpPr>
              <p:cNvPr id="134"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35"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136"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37"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38"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39"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0"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1"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2"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3"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5"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146"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7"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8"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9"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0"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1"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2"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3"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4"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5"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156"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7"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8"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59"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0"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1"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2"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3"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4"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70" name="Group 89"/>
            <p:cNvGrpSpPr>
              <a:grpSpLocks/>
            </p:cNvGrpSpPr>
            <p:nvPr/>
          </p:nvGrpSpPr>
          <p:grpSpPr bwMode="auto">
            <a:xfrm>
              <a:off x="1835150" y="1379538"/>
              <a:ext cx="330200" cy="1762125"/>
              <a:chOff x="438150" y="1227138"/>
              <a:chExt cx="330200" cy="1762125"/>
            </a:xfrm>
          </p:grpSpPr>
          <p:sp>
            <p:nvSpPr>
              <p:cNvPr id="103"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105"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6"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7"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8"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9"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0"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1"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2"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3"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4"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115"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6"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7"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8"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9"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0"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1"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2"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3"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4"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125"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6"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7"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8"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9"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30"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31"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32"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33"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71" name="Group 121"/>
            <p:cNvGrpSpPr>
              <a:grpSpLocks/>
            </p:cNvGrpSpPr>
            <p:nvPr/>
          </p:nvGrpSpPr>
          <p:grpSpPr bwMode="auto">
            <a:xfrm>
              <a:off x="1987550" y="1531938"/>
              <a:ext cx="330200" cy="1762125"/>
              <a:chOff x="438150" y="1227138"/>
              <a:chExt cx="330200" cy="1762125"/>
            </a:xfrm>
          </p:grpSpPr>
          <p:sp>
            <p:nvSpPr>
              <p:cNvPr id="72"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73"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74"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75"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76"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77"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78"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79"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0"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1"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2"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3"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84"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5"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6"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7"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8"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9"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0"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1"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2"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3"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94"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5"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6"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7"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8"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9"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0"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1"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2"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sp>
        <p:nvSpPr>
          <p:cNvPr id="30" name="TextBox 140"/>
          <p:cNvSpPr txBox="1">
            <a:spLocks noChangeArrowheads="1"/>
          </p:cNvSpPr>
          <p:nvPr/>
        </p:nvSpPr>
        <p:spPr bwMode="auto">
          <a:xfrm>
            <a:off x="6493660" y="3379868"/>
            <a:ext cx="4935851" cy="309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08" tIns="54405" rIns="108808" bIns="54405">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1300" dirty="0">
                <a:solidFill>
                  <a:srgbClr val="000000"/>
                </a:solidFill>
                <a:cs typeface="MS Pゴシック" charset="0"/>
              </a:rPr>
              <a:t>Batch and Ad-Hoc Algorithmic Analysis</a:t>
            </a:r>
          </a:p>
        </p:txBody>
      </p:sp>
      <p:sp>
        <p:nvSpPr>
          <p:cNvPr id="35" name="Left-Right Arrow Callout 34"/>
          <p:cNvSpPr/>
          <p:nvPr/>
        </p:nvSpPr>
        <p:spPr>
          <a:xfrm>
            <a:off x="599597" y="2049109"/>
            <a:ext cx="7046744" cy="304800"/>
          </a:xfrm>
          <a:prstGeom prst="leftRightArrowCallout">
            <a:avLst/>
          </a:prstGeom>
          <a:solidFill>
            <a:schemeClr val="bg1">
              <a:lumMod val="25000"/>
              <a:lumOff val="75000"/>
            </a:schemeClr>
          </a:solidFill>
          <a:ln>
            <a:noFill/>
          </a:ln>
        </p:spPr>
        <p:style>
          <a:lnRef idx="1">
            <a:schemeClr val="accent1"/>
          </a:lnRef>
          <a:fillRef idx="3">
            <a:schemeClr val="accent1"/>
          </a:fillRef>
          <a:effectRef idx="2">
            <a:schemeClr val="accent1"/>
          </a:effectRef>
          <a:fontRef idx="minor">
            <a:schemeClr val="lt1"/>
          </a:fontRef>
        </p:style>
        <p:txBody>
          <a:bodyPr lIns="108808" tIns="54405" rIns="108808" bIns="54405" anchor="ctr"/>
          <a:lstStyle/>
          <a:p>
            <a:pPr algn="ctr">
              <a:defRPr/>
            </a:pPr>
            <a:r>
              <a:rPr lang="en-US" dirty="0">
                <a:solidFill>
                  <a:schemeClr val="bg1"/>
                </a:solidFill>
              </a:rPr>
              <a:t>Relational Analysis</a:t>
            </a:r>
          </a:p>
        </p:txBody>
      </p:sp>
      <p:sp>
        <p:nvSpPr>
          <p:cNvPr id="36" name="Left-Right Arrow Callout 35"/>
          <p:cNvSpPr/>
          <p:nvPr/>
        </p:nvSpPr>
        <p:spPr>
          <a:xfrm>
            <a:off x="4212812" y="2279486"/>
            <a:ext cx="7313295" cy="304800"/>
          </a:xfrm>
          <a:prstGeom prst="leftRightArrowCallout">
            <a:avLst/>
          </a:prstGeom>
          <a:solidFill>
            <a:srgbClr val="AAC5EB"/>
          </a:solidFill>
          <a:ln>
            <a:noFill/>
          </a:ln>
        </p:spPr>
        <p:style>
          <a:lnRef idx="1">
            <a:schemeClr val="accent3"/>
          </a:lnRef>
          <a:fillRef idx="3">
            <a:schemeClr val="accent3"/>
          </a:fillRef>
          <a:effectRef idx="2">
            <a:schemeClr val="accent3"/>
          </a:effectRef>
          <a:fontRef idx="minor">
            <a:schemeClr val="lt1"/>
          </a:fontRef>
        </p:style>
        <p:txBody>
          <a:bodyPr lIns="108808" tIns="54405" rIns="108808" bIns="54405" anchor="ctr"/>
          <a:lstStyle/>
          <a:p>
            <a:pPr algn="ctr">
              <a:defRPr/>
            </a:pPr>
            <a:r>
              <a:rPr lang="en-US" dirty="0">
                <a:solidFill>
                  <a:schemeClr val="bg1"/>
                </a:solidFill>
              </a:rPr>
              <a:t>Programmatic Exploration</a:t>
            </a:r>
          </a:p>
        </p:txBody>
      </p:sp>
      <p:grpSp>
        <p:nvGrpSpPr>
          <p:cNvPr id="38" name="Group 783"/>
          <p:cNvGrpSpPr>
            <a:grpSpLocks/>
          </p:cNvGrpSpPr>
          <p:nvPr/>
        </p:nvGrpSpPr>
        <p:grpSpPr bwMode="auto">
          <a:xfrm>
            <a:off x="5595213" y="1216740"/>
            <a:ext cx="963709" cy="381000"/>
            <a:chOff x="3810000" y="1828800"/>
            <a:chExt cx="838200" cy="381000"/>
          </a:xfrm>
        </p:grpSpPr>
        <p:pic>
          <p:nvPicPr>
            <p:cNvPr id="57" name="Picture 78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8" name="Picture 78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78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9" name="Picture 38"/>
          <p:cNvPicPr>
            <a:picLocks noChangeAspect="1"/>
          </p:cNvPicPr>
          <p:nvPr/>
        </p:nvPicPr>
        <p:blipFill>
          <a:blip r:embed="rId4"/>
          <a:stretch>
            <a:fillRect/>
          </a:stretch>
        </p:blipFill>
        <p:spPr>
          <a:xfrm>
            <a:off x="1329128" y="3878685"/>
            <a:ext cx="2955597" cy="1143000"/>
          </a:xfrm>
          <a:prstGeom prst="rect">
            <a:avLst/>
          </a:prstGeom>
        </p:spPr>
      </p:pic>
      <p:pic>
        <p:nvPicPr>
          <p:cNvPr id="40" name="Picture 39"/>
          <p:cNvPicPr>
            <a:picLocks noChangeAspect="1"/>
          </p:cNvPicPr>
          <p:nvPr/>
        </p:nvPicPr>
        <p:blipFill>
          <a:blip r:embed="rId4"/>
          <a:stretch>
            <a:fillRect/>
          </a:stretch>
        </p:blipFill>
        <p:spPr>
          <a:xfrm>
            <a:off x="1024408" y="4412087"/>
            <a:ext cx="2124335" cy="898323"/>
          </a:xfrm>
          <a:prstGeom prst="rect">
            <a:avLst/>
          </a:prstGeom>
        </p:spPr>
      </p:pic>
      <p:sp>
        <p:nvSpPr>
          <p:cNvPr id="43" name="TextBox 661"/>
          <p:cNvSpPr txBox="1">
            <a:spLocks noChangeArrowheads="1"/>
          </p:cNvSpPr>
          <p:nvPr/>
        </p:nvSpPr>
        <p:spPr bwMode="auto">
          <a:xfrm>
            <a:off x="719688" y="5491787"/>
            <a:ext cx="4156306" cy="432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08" tIns="54405" rIns="108808" bIns="54405">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2100" b="1" dirty="0">
                <a:solidFill>
                  <a:schemeClr val="accent2">
                    <a:lumMod val="75000"/>
                  </a:schemeClr>
                </a:solidFill>
                <a:cs typeface="MS Pゴシック" charset="0"/>
              </a:rPr>
              <a:t>EDW</a:t>
            </a:r>
          </a:p>
        </p:txBody>
      </p:sp>
      <p:sp>
        <p:nvSpPr>
          <p:cNvPr id="45" name="TextBox 661"/>
          <p:cNvSpPr txBox="1">
            <a:spLocks noChangeArrowheads="1"/>
          </p:cNvSpPr>
          <p:nvPr/>
        </p:nvSpPr>
        <p:spPr bwMode="auto">
          <a:xfrm>
            <a:off x="6840802" y="5491787"/>
            <a:ext cx="4487136" cy="432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08" tIns="54405" rIns="108808" bIns="54405">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2100" b="1" dirty="0" err="1">
                <a:solidFill>
                  <a:schemeClr val="accent2">
                    <a:lumMod val="75000"/>
                  </a:schemeClr>
                </a:solidFill>
                <a:cs typeface="MS Pゴシック" charset="0"/>
              </a:rPr>
              <a:t>Hadoop</a:t>
            </a:r>
            <a:endParaRPr lang="en-US" sz="2100" b="1" dirty="0">
              <a:solidFill>
                <a:schemeClr val="accent2">
                  <a:lumMod val="75000"/>
                </a:schemeClr>
              </a:solidFill>
              <a:cs typeface="MS Pゴシック" charset="0"/>
            </a:endParaRPr>
          </a:p>
        </p:txBody>
      </p:sp>
      <p:grpSp>
        <p:nvGrpSpPr>
          <p:cNvPr id="53" name="Group 767"/>
          <p:cNvGrpSpPr>
            <a:grpSpLocks/>
          </p:cNvGrpSpPr>
          <p:nvPr/>
        </p:nvGrpSpPr>
        <p:grpSpPr bwMode="auto">
          <a:xfrm>
            <a:off x="9243212" y="1216740"/>
            <a:ext cx="944534" cy="381000"/>
            <a:chOff x="3810000" y="1828800"/>
            <a:chExt cx="838200" cy="381000"/>
          </a:xfrm>
        </p:grpSpPr>
        <p:pic>
          <p:nvPicPr>
            <p:cNvPr id="54" name="Picture 76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76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 name="Picture 77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63" name="Slide Number Placeholder 2"/>
          <p:cNvSpPr>
            <a:spLocks noGrp="1"/>
          </p:cNvSpPr>
          <p:nvPr>
            <p:ph type="sldNum" sz="quarter" idx="4294967295"/>
          </p:nvPr>
        </p:nvSpPr>
        <p:spPr>
          <a:xfrm>
            <a:off x="8735325" y="6356350"/>
            <a:ext cx="2844059" cy="365125"/>
          </a:xfrm>
          <a:prstGeom prst="rect">
            <a:avLst/>
          </a:prstGeom>
        </p:spPr>
        <p:txBody>
          <a:bodyPr lIns="91422" tIns="45711" rIns="91422" bIns="45711"/>
          <a:lstStyle/>
          <a:p>
            <a:fld id="{3D924603-6CB2-4350-A280-B07AE1C8DA37}" type="slidenum">
              <a:rPr lang="zh-CN" altLang="en-US" smtClean="0">
                <a:latin typeface="Open Sans" panose="020B0606030504020204" pitchFamily="34" charset="0"/>
                <a:cs typeface="Open Sans" panose="020B0606030504020204" pitchFamily="34" charset="0"/>
              </a:rPr>
              <a:pPr/>
              <a:t>10</a:t>
            </a:fld>
            <a:endParaRPr lang="zh-CN" altLang="en-US" dirty="0">
              <a:latin typeface="Open Sans" panose="020B0606030504020204" pitchFamily="34" charset="0"/>
              <a:cs typeface="Open Sans" panose="020B0606030504020204" pitchFamily="34" charset="0"/>
            </a:endParaRPr>
          </a:p>
        </p:txBody>
      </p:sp>
      <p:sp>
        <p:nvSpPr>
          <p:cNvPr id="3" name="TextBox 2"/>
          <p:cNvSpPr txBox="1"/>
          <p:nvPr/>
        </p:nvSpPr>
        <p:spPr>
          <a:xfrm>
            <a:off x="557277" y="1600702"/>
            <a:ext cx="3648331" cy="369314"/>
          </a:xfrm>
          <a:prstGeom prst="rect">
            <a:avLst/>
          </a:prstGeom>
          <a:noFill/>
        </p:spPr>
        <p:txBody>
          <a:bodyPr wrap="none" lIns="91422" tIns="45711" rIns="91422" bIns="45711" rtlCol="0">
            <a:spAutoFit/>
          </a:bodyPr>
          <a:lstStyle/>
          <a:p>
            <a:r>
              <a:rPr lang="en-US" sz="1800" dirty="0">
                <a:solidFill>
                  <a:srgbClr val="FFFFFF"/>
                </a:solidFill>
              </a:rPr>
              <a:t>Analysts/BU PM/Executives/Tools</a:t>
            </a:r>
          </a:p>
        </p:txBody>
      </p:sp>
      <p:sp>
        <p:nvSpPr>
          <p:cNvPr id="364" name="TextBox 363"/>
          <p:cNvSpPr txBox="1"/>
          <p:nvPr/>
        </p:nvSpPr>
        <p:spPr>
          <a:xfrm>
            <a:off x="4750412" y="1600702"/>
            <a:ext cx="2724776" cy="369314"/>
          </a:xfrm>
          <a:prstGeom prst="rect">
            <a:avLst/>
          </a:prstGeom>
          <a:noFill/>
        </p:spPr>
        <p:txBody>
          <a:bodyPr wrap="none" lIns="91422" tIns="45711" rIns="91422" bIns="45711" rtlCol="0">
            <a:spAutoFit/>
          </a:bodyPr>
          <a:lstStyle/>
          <a:p>
            <a:r>
              <a:rPr lang="en-US" sz="1800" dirty="0">
                <a:solidFill>
                  <a:srgbClr val="FFFFFF"/>
                </a:solidFill>
              </a:rPr>
              <a:t>Analysts/Scientists/Tools</a:t>
            </a:r>
          </a:p>
        </p:txBody>
      </p:sp>
      <p:sp>
        <p:nvSpPr>
          <p:cNvPr id="365" name="TextBox 364"/>
          <p:cNvSpPr txBox="1"/>
          <p:nvPr/>
        </p:nvSpPr>
        <p:spPr>
          <a:xfrm>
            <a:off x="8681254" y="1600702"/>
            <a:ext cx="2275985" cy="369314"/>
          </a:xfrm>
          <a:prstGeom prst="rect">
            <a:avLst/>
          </a:prstGeom>
          <a:noFill/>
        </p:spPr>
        <p:txBody>
          <a:bodyPr wrap="none" lIns="91422" tIns="45711" rIns="91422" bIns="45711" rtlCol="0">
            <a:spAutoFit/>
          </a:bodyPr>
          <a:lstStyle/>
          <a:p>
            <a:r>
              <a:rPr lang="en-US" sz="1800" dirty="0">
                <a:solidFill>
                  <a:srgbClr val="FFFFFF"/>
                </a:solidFill>
              </a:rPr>
              <a:t>Scientists/Engineers</a:t>
            </a:r>
          </a:p>
        </p:txBody>
      </p:sp>
      <p:grpSp>
        <p:nvGrpSpPr>
          <p:cNvPr id="360" name="Group 449"/>
          <p:cNvGrpSpPr>
            <a:grpSpLocks/>
          </p:cNvGrpSpPr>
          <p:nvPr/>
        </p:nvGrpSpPr>
        <p:grpSpPr bwMode="auto">
          <a:xfrm>
            <a:off x="2315087" y="1086837"/>
            <a:ext cx="976125" cy="381000"/>
            <a:chOff x="3810000" y="1828800"/>
            <a:chExt cx="838200" cy="381000"/>
          </a:xfrm>
        </p:grpSpPr>
        <p:pic>
          <p:nvPicPr>
            <p:cNvPr id="361" name="Picture 45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2" name="Picture 45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6" name="Picture 45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67" name="Group 449"/>
          <p:cNvGrpSpPr>
            <a:grpSpLocks/>
          </p:cNvGrpSpPr>
          <p:nvPr/>
        </p:nvGrpSpPr>
        <p:grpSpPr bwMode="auto">
          <a:xfrm>
            <a:off x="1486412" y="1086837"/>
            <a:ext cx="976125" cy="381000"/>
            <a:chOff x="3810000" y="1828800"/>
            <a:chExt cx="838200" cy="381000"/>
          </a:xfrm>
        </p:grpSpPr>
        <p:pic>
          <p:nvPicPr>
            <p:cNvPr id="368" name="Picture 45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9" name="Picture 45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0" name="Picture 45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4" name="Group 449"/>
          <p:cNvGrpSpPr>
            <a:grpSpLocks/>
          </p:cNvGrpSpPr>
          <p:nvPr/>
        </p:nvGrpSpPr>
        <p:grpSpPr bwMode="auto">
          <a:xfrm>
            <a:off x="1896387" y="1204987"/>
            <a:ext cx="976125" cy="381000"/>
            <a:chOff x="3810000" y="1828800"/>
            <a:chExt cx="838200" cy="381000"/>
          </a:xfrm>
        </p:grpSpPr>
        <p:pic>
          <p:nvPicPr>
            <p:cNvPr id="357" name="Picture 45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100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 name="Picture 45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9" name="Picture 45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67200" y="1828800"/>
              <a:ext cx="3810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75" name="Rectangle 374"/>
          <p:cNvSpPr/>
          <p:nvPr/>
        </p:nvSpPr>
        <p:spPr>
          <a:xfrm>
            <a:off x="0" y="6"/>
            <a:ext cx="12188825" cy="1015999"/>
          </a:xfrm>
          <a:prstGeom prst="rect">
            <a:avLst/>
          </a:prstGeom>
          <a:solidFill>
            <a:srgbClr val="477FDA"/>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smtClean="0">
                <a:solidFill>
                  <a:schemeClr val="tx2"/>
                </a:solidFill>
              </a:rPr>
              <a:t>Agile Data Warehouse</a:t>
            </a:r>
            <a:endParaRPr lang="en-US" sz="5900" dirty="0">
              <a:solidFill>
                <a:schemeClr val="tx2"/>
              </a:solidFill>
              <a:latin typeface="Helvetica Neue Light"/>
              <a:cs typeface="Helvetica Neue Light"/>
            </a:endParaRPr>
          </a:p>
        </p:txBody>
      </p:sp>
      <p:grpSp>
        <p:nvGrpSpPr>
          <p:cNvPr id="376" name="Group 153"/>
          <p:cNvGrpSpPr>
            <a:grpSpLocks/>
          </p:cNvGrpSpPr>
          <p:nvPr/>
        </p:nvGrpSpPr>
        <p:grpSpPr bwMode="auto">
          <a:xfrm>
            <a:off x="7759589" y="3991176"/>
            <a:ext cx="1003373" cy="1064122"/>
            <a:chOff x="1682750" y="1227138"/>
            <a:chExt cx="635000" cy="2066925"/>
          </a:xfrm>
        </p:grpSpPr>
        <p:grpSp>
          <p:nvGrpSpPr>
            <p:cNvPr id="377" name="Group 87"/>
            <p:cNvGrpSpPr>
              <a:grpSpLocks/>
            </p:cNvGrpSpPr>
            <p:nvPr/>
          </p:nvGrpSpPr>
          <p:grpSpPr bwMode="auto">
            <a:xfrm>
              <a:off x="1682750" y="1227138"/>
              <a:ext cx="330200" cy="1762125"/>
              <a:chOff x="438150" y="1227138"/>
              <a:chExt cx="330200" cy="1762125"/>
            </a:xfrm>
          </p:grpSpPr>
          <p:sp>
            <p:nvSpPr>
              <p:cNvPr id="442"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3"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44"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5"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6"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7"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8"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9"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0"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1"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2"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3"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54"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5"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6"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7"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8"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9"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0"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1"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2"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3"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64"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5"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6"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7"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8"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9"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70"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71"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72"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378" name="Group 89"/>
            <p:cNvGrpSpPr>
              <a:grpSpLocks/>
            </p:cNvGrpSpPr>
            <p:nvPr/>
          </p:nvGrpSpPr>
          <p:grpSpPr bwMode="auto">
            <a:xfrm>
              <a:off x="1835150" y="1379538"/>
              <a:ext cx="330200" cy="1762125"/>
              <a:chOff x="438150" y="1227138"/>
              <a:chExt cx="330200" cy="1762125"/>
            </a:xfrm>
          </p:grpSpPr>
          <p:sp>
            <p:nvSpPr>
              <p:cNvPr id="411"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2"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13"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4"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5"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6"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7"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8"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9"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0"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1"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2"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23"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4"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5"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6"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7"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8"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9"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0"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1"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2"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33"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4"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5"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6"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7"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8"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9"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1"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379" name="Group 121"/>
            <p:cNvGrpSpPr>
              <a:grpSpLocks/>
            </p:cNvGrpSpPr>
            <p:nvPr/>
          </p:nvGrpSpPr>
          <p:grpSpPr bwMode="auto">
            <a:xfrm>
              <a:off x="1987550" y="1531938"/>
              <a:ext cx="330200" cy="1762125"/>
              <a:chOff x="438150" y="1227138"/>
              <a:chExt cx="330200" cy="1762125"/>
            </a:xfrm>
          </p:grpSpPr>
          <p:sp>
            <p:nvSpPr>
              <p:cNvPr id="380"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81"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382"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83"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84"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85"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86"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87"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88"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89"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90"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91"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392"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93"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94"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95"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96"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97"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98"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99"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0"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1"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02"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3"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4"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5"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6"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7"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8"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grpSp>
        <p:nvGrpSpPr>
          <p:cNvPr id="473" name="Group 153"/>
          <p:cNvGrpSpPr>
            <a:grpSpLocks/>
          </p:cNvGrpSpPr>
          <p:nvPr/>
        </p:nvGrpSpPr>
        <p:grpSpPr bwMode="auto">
          <a:xfrm>
            <a:off x="6969801" y="3980578"/>
            <a:ext cx="1003373" cy="1064122"/>
            <a:chOff x="1682750" y="1227138"/>
            <a:chExt cx="635000" cy="2066925"/>
          </a:xfrm>
        </p:grpSpPr>
        <p:grpSp>
          <p:nvGrpSpPr>
            <p:cNvPr id="474" name="Group 87"/>
            <p:cNvGrpSpPr>
              <a:grpSpLocks/>
            </p:cNvGrpSpPr>
            <p:nvPr/>
          </p:nvGrpSpPr>
          <p:grpSpPr bwMode="auto">
            <a:xfrm>
              <a:off x="1682750" y="1227138"/>
              <a:ext cx="330200" cy="1762125"/>
              <a:chOff x="438150" y="1227138"/>
              <a:chExt cx="330200" cy="1762125"/>
            </a:xfrm>
          </p:grpSpPr>
          <p:sp>
            <p:nvSpPr>
              <p:cNvPr id="539"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0"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541"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2"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3"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4"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5"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6"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7"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8"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9"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0"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551"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2"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3"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4"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5"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6"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7"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8"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9"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0"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561"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2"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3"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4"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5"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6"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7"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8"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9"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475" name="Group 89"/>
            <p:cNvGrpSpPr>
              <a:grpSpLocks/>
            </p:cNvGrpSpPr>
            <p:nvPr/>
          </p:nvGrpSpPr>
          <p:grpSpPr bwMode="auto">
            <a:xfrm>
              <a:off x="1835150" y="1379538"/>
              <a:ext cx="330200" cy="1762125"/>
              <a:chOff x="438150" y="1227138"/>
              <a:chExt cx="330200" cy="1762125"/>
            </a:xfrm>
          </p:grpSpPr>
          <p:sp>
            <p:nvSpPr>
              <p:cNvPr id="508"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9"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510"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1"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2"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3"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4"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5"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6"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7"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8"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9"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520"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1"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2"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3"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4"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5"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6"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7"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8"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9"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530"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31"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32"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33"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34"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35"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36"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37"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38"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476" name="Group 121"/>
            <p:cNvGrpSpPr>
              <a:grpSpLocks/>
            </p:cNvGrpSpPr>
            <p:nvPr/>
          </p:nvGrpSpPr>
          <p:grpSpPr bwMode="auto">
            <a:xfrm>
              <a:off x="1987550" y="1531938"/>
              <a:ext cx="330200" cy="1762125"/>
              <a:chOff x="438150" y="1227138"/>
              <a:chExt cx="330200" cy="1762125"/>
            </a:xfrm>
          </p:grpSpPr>
          <p:sp>
            <p:nvSpPr>
              <p:cNvPr id="477" name="Freeform 49"/>
              <p:cNvSpPr>
                <a:spLocks/>
              </p:cNvSpPr>
              <p:nvPr/>
            </p:nvSpPr>
            <p:spPr bwMode="auto">
              <a:xfrm>
                <a:off x="438150" y="1227138"/>
                <a:ext cx="330200" cy="1762125"/>
              </a:xfrm>
              <a:custGeom>
                <a:avLst/>
                <a:gdLst>
                  <a:gd name="T0" fmla="*/ 2147483647 w 208"/>
                  <a:gd name="T1" fmla="*/ 2147483647 h 1110"/>
                  <a:gd name="T2" fmla="*/ 2147483647 w 208"/>
                  <a:gd name="T3" fmla="*/ 2147483647 h 1110"/>
                  <a:gd name="T4" fmla="*/ 2147483647 w 208"/>
                  <a:gd name="T5" fmla="*/ 2147483647 h 1110"/>
                  <a:gd name="T6" fmla="*/ 2147483647 w 208"/>
                  <a:gd name="T7" fmla="*/ 2147483647 h 1110"/>
                  <a:gd name="T8" fmla="*/ 2147483647 w 208"/>
                  <a:gd name="T9" fmla="*/ 2147483647 h 1110"/>
                  <a:gd name="T10" fmla="*/ 2147483647 w 208"/>
                  <a:gd name="T11" fmla="*/ 2147483647 h 1110"/>
                  <a:gd name="T12" fmla="*/ 2147483647 w 208"/>
                  <a:gd name="T13" fmla="*/ 0 h 1110"/>
                  <a:gd name="T14" fmla="*/ 2147483647 w 208"/>
                  <a:gd name="T15" fmla="*/ 0 h 1110"/>
                  <a:gd name="T16" fmla="*/ 2147483647 w 208"/>
                  <a:gd name="T17" fmla="*/ 0 h 1110"/>
                  <a:gd name="T18" fmla="*/ 2147483647 w 208"/>
                  <a:gd name="T19" fmla="*/ 2147483647 h 1110"/>
                  <a:gd name="T20" fmla="*/ 2147483647 w 208"/>
                  <a:gd name="T21" fmla="*/ 2147483647 h 1110"/>
                  <a:gd name="T22" fmla="*/ 2147483647 w 208"/>
                  <a:gd name="T23" fmla="*/ 2147483647 h 1110"/>
                  <a:gd name="T24" fmla="*/ 0 w 208"/>
                  <a:gd name="T25" fmla="*/ 2147483647 h 1110"/>
                  <a:gd name="T26" fmla="*/ 0 w 208"/>
                  <a:gd name="T27" fmla="*/ 2147483647 h 1110"/>
                  <a:gd name="T28" fmla="*/ 0 w 208"/>
                  <a:gd name="T29" fmla="*/ 2147483647 h 1110"/>
                  <a:gd name="T30" fmla="*/ 2147483647 w 208"/>
                  <a:gd name="T31" fmla="*/ 2147483647 h 1110"/>
                  <a:gd name="T32" fmla="*/ 2147483647 w 208"/>
                  <a:gd name="T33" fmla="*/ 2147483647 h 1110"/>
                  <a:gd name="T34" fmla="*/ 2147483647 w 208"/>
                  <a:gd name="T35" fmla="*/ 2147483647 h 1110"/>
                  <a:gd name="T36" fmla="*/ 2147483647 w 208"/>
                  <a:gd name="T37" fmla="*/ 2147483647 h 1110"/>
                  <a:gd name="T38" fmla="*/ 0 w 208"/>
                  <a:gd name="T39" fmla="*/ 2147483647 h 1110"/>
                  <a:gd name="T40" fmla="*/ 0 w 208"/>
                  <a:gd name="T41" fmla="*/ 2147483647 h 1110"/>
                  <a:gd name="T42" fmla="*/ 0 w 208"/>
                  <a:gd name="T43" fmla="*/ 2147483647 h 1110"/>
                  <a:gd name="T44" fmla="*/ 2147483647 w 208"/>
                  <a:gd name="T45" fmla="*/ 2147483647 h 1110"/>
                  <a:gd name="T46" fmla="*/ 2147483647 w 208"/>
                  <a:gd name="T47" fmla="*/ 2147483647 h 1110"/>
                  <a:gd name="T48" fmla="*/ 2147483647 w 208"/>
                  <a:gd name="T49" fmla="*/ 2147483647 h 1110"/>
                  <a:gd name="T50" fmla="*/ 2147483647 w 208"/>
                  <a:gd name="T51" fmla="*/ 2147483647 h 1110"/>
                  <a:gd name="T52" fmla="*/ 0 w 208"/>
                  <a:gd name="T53" fmla="*/ 2147483647 h 1110"/>
                  <a:gd name="T54" fmla="*/ 0 w 208"/>
                  <a:gd name="T55" fmla="*/ 2147483647 h 1110"/>
                  <a:gd name="T56" fmla="*/ 0 w 208"/>
                  <a:gd name="T57" fmla="*/ 2147483647 h 1110"/>
                  <a:gd name="T58" fmla="*/ 2147483647 w 208"/>
                  <a:gd name="T59" fmla="*/ 2147483647 h 1110"/>
                  <a:gd name="T60" fmla="*/ 2147483647 w 208"/>
                  <a:gd name="T61" fmla="*/ 2147483647 h 1110"/>
                  <a:gd name="T62" fmla="*/ 2147483647 w 208"/>
                  <a:gd name="T63" fmla="*/ 2147483647 h 1110"/>
                  <a:gd name="T64" fmla="*/ 2147483647 w 208"/>
                  <a:gd name="T65" fmla="*/ 2147483647 h 1110"/>
                  <a:gd name="T66" fmla="*/ 2147483647 w 208"/>
                  <a:gd name="T67" fmla="*/ 2147483647 h 1110"/>
                  <a:gd name="T68" fmla="*/ 2147483647 w 208"/>
                  <a:gd name="T69" fmla="*/ 2147483647 h 1110"/>
                  <a:gd name="T70" fmla="*/ 2147483647 w 208"/>
                  <a:gd name="T71" fmla="*/ 2147483647 h 1110"/>
                  <a:gd name="T72" fmla="*/ 2147483647 w 208"/>
                  <a:gd name="T73" fmla="*/ 2147483647 h 1110"/>
                  <a:gd name="T74" fmla="*/ 2147483647 w 208"/>
                  <a:gd name="T75" fmla="*/ 2147483647 h 1110"/>
                  <a:gd name="T76" fmla="*/ 2147483647 w 208"/>
                  <a:gd name="T77" fmla="*/ 2147483647 h 1110"/>
                  <a:gd name="T78" fmla="*/ 2147483647 w 208"/>
                  <a:gd name="T79" fmla="*/ 2147483647 h 1110"/>
                  <a:gd name="T80" fmla="*/ 2147483647 w 208"/>
                  <a:gd name="T81" fmla="*/ 2147483647 h 1110"/>
                  <a:gd name="T82" fmla="*/ 2147483647 w 208"/>
                  <a:gd name="T83" fmla="*/ 2147483647 h 1110"/>
                  <a:gd name="T84" fmla="*/ 2147483647 w 208"/>
                  <a:gd name="T85" fmla="*/ 2147483647 h 1110"/>
                  <a:gd name="T86" fmla="*/ 2147483647 w 208"/>
                  <a:gd name="T87" fmla="*/ 2147483647 h 1110"/>
                  <a:gd name="T88" fmla="*/ 2147483647 w 208"/>
                  <a:gd name="T89" fmla="*/ 2147483647 h 1110"/>
                  <a:gd name="T90" fmla="*/ 2147483647 w 208"/>
                  <a:gd name="T91" fmla="*/ 2147483647 h 1110"/>
                  <a:gd name="T92" fmla="*/ 2147483647 w 208"/>
                  <a:gd name="T93" fmla="*/ 2147483647 h 1110"/>
                  <a:gd name="T94" fmla="*/ 2147483647 w 208"/>
                  <a:gd name="T95" fmla="*/ 2147483647 h 1110"/>
                  <a:gd name="T96" fmla="*/ 2147483647 w 208"/>
                  <a:gd name="T97" fmla="*/ 2147483647 h 1110"/>
                  <a:gd name="T98" fmla="*/ 2147483647 w 208"/>
                  <a:gd name="T99" fmla="*/ 2147483647 h 1110"/>
                  <a:gd name="T100" fmla="*/ 2147483647 w 208"/>
                  <a:gd name="T101" fmla="*/ 2147483647 h 1110"/>
                  <a:gd name="T102" fmla="*/ 2147483647 w 208"/>
                  <a:gd name="T103" fmla="*/ 2147483647 h 1110"/>
                  <a:gd name="T104" fmla="*/ 2147483647 w 208"/>
                  <a:gd name="T105" fmla="*/ 2147483647 h 1110"/>
                  <a:gd name="T106" fmla="*/ 2147483647 w 208"/>
                  <a:gd name="T107" fmla="*/ 2147483647 h 11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8"/>
                  <a:gd name="T163" fmla="*/ 0 h 1110"/>
                  <a:gd name="T164" fmla="*/ 208 w 208"/>
                  <a:gd name="T165" fmla="*/ 1110 h 11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8" h="1110">
                    <a:moveTo>
                      <a:pt x="208" y="356"/>
                    </a:moveTo>
                    <a:lnTo>
                      <a:pt x="208" y="20"/>
                    </a:lnTo>
                    <a:lnTo>
                      <a:pt x="206" y="12"/>
                    </a:lnTo>
                    <a:lnTo>
                      <a:pt x="202" y="6"/>
                    </a:lnTo>
                    <a:lnTo>
                      <a:pt x="196" y="2"/>
                    </a:lnTo>
                    <a:lnTo>
                      <a:pt x="188" y="0"/>
                    </a:lnTo>
                    <a:lnTo>
                      <a:pt x="20" y="0"/>
                    </a:lnTo>
                    <a:lnTo>
                      <a:pt x="12" y="2"/>
                    </a:lnTo>
                    <a:lnTo>
                      <a:pt x="6" y="6"/>
                    </a:lnTo>
                    <a:lnTo>
                      <a:pt x="2" y="12"/>
                    </a:lnTo>
                    <a:lnTo>
                      <a:pt x="0" y="20"/>
                    </a:lnTo>
                    <a:lnTo>
                      <a:pt x="0" y="356"/>
                    </a:lnTo>
                    <a:lnTo>
                      <a:pt x="2" y="366"/>
                    </a:lnTo>
                    <a:lnTo>
                      <a:pt x="8" y="372"/>
                    </a:lnTo>
                    <a:lnTo>
                      <a:pt x="2" y="380"/>
                    </a:lnTo>
                    <a:lnTo>
                      <a:pt x="0" y="388"/>
                    </a:lnTo>
                    <a:lnTo>
                      <a:pt x="0" y="724"/>
                    </a:lnTo>
                    <a:lnTo>
                      <a:pt x="2" y="732"/>
                    </a:lnTo>
                    <a:lnTo>
                      <a:pt x="6" y="740"/>
                    </a:lnTo>
                    <a:lnTo>
                      <a:pt x="2" y="746"/>
                    </a:lnTo>
                    <a:lnTo>
                      <a:pt x="0" y="754"/>
                    </a:lnTo>
                    <a:lnTo>
                      <a:pt x="0" y="1090"/>
                    </a:lnTo>
                    <a:lnTo>
                      <a:pt x="2" y="1098"/>
                    </a:lnTo>
                    <a:lnTo>
                      <a:pt x="6" y="1104"/>
                    </a:lnTo>
                    <a:lnTo>
                      <a:pt x="12" y="1108"/>
                    </a:lnTo>
                    <a:lnTo>
                      <a:pt x="20" y="1110"/>
                    </a:lnTo>
                    <a:lnTo>
                      <a:pt x="188" y="1110"/>
                    </a:lnTo>
                    <a:lnTo>
                      <a:pt x="196" y="1108"/>
                    </a:lnTo>
                    <a:lnTo>
                      <a:pt x="202" y="1104"/>
                    </a:lnTo>
                    <a:lnTo>
                      <a:pt x="206" y="1098"/>
                    </a:lnTo>
                    <a:lnTo>
                      <a:pt x="208" y="1090"/>
                    </a:lnTo>
                    <a:lnTo>
                      <a:pt x="208" y="754"/>
                    </a:lnTo>
                    <a:lnTo>
                      <a:pt x="206" y="746"/>
                    </a:lnTo>
                    <a:lnTo>
                      <a:pt x="202" y="740"/>
                    </a:lnTo>
                    <a:lnTo>
                      <a:pt x="206" y="732"/>
                    </a:lnTo>
                    <a:lnTo>
                      <a:pt x="208" y="724"/>
                    </a:lnTo>
                    <a:lnTo>
                      <a:pt x="208" y="388"/>
                    </a:lnTo>
                    <a:lnTo>
                      <a:pt x="206" y="380"/>
                    </a:lnTo>
                    <a:lnTo>
                      <a:pt x="200" y="372"/>
                    </a:lnTo>
                    <a:lnTo>
                      <a:pt x="206" y="366"/>
                    </a:lnTo>
                    <a:lnTo>
                      <a:pt x="208"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78" name="Rectangle 50"/>
              <p:cNvSpPr>
                <a:spLocks noChangeArrowheads="1"/>
              </p:cNvSpPr>
              <p:nvPr/>
            </p:nvSpPr>
            <p:spPr bwMode="auto">
              <a:xfrm>
                <a:off x="469900" y="12588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79" name="Freeform 51"/>
              <p:cNvSpPr>
                <a:spLocks/>
              </p:cNvSpPr>
              <p:nvPr/>
            </p:nvSpPr>
            <p:spPr bwMode="auto">
              <a:xfrm>
                <a:off x="542925" y="1258888"/>
                <a:ext cx="120650" cy="63500"/>
              </a:xfrm>
              <a:custGeom>
                <a:avLst/>
                <a:gdLst>
                  <a:gd name="T0" fmla="*/ 2147483647 w 76"/>
                  <a:gd name="T1" fmla="*/ 0 h 40"/>
                  <a:gd name="T2" fmla="*/ 2147483647 w 76"/>
                  <a:gd name="T3" fmla="*/ 0 h 40"/>
                  <a:gd name="T4" fmla="*/ 2147483647 w 76"/>
                  <a:gd name="T5" fmla="*/ 2147483647 h 40"/>
                  <a:gd name="T6" fmla="*/ 2147483647 w 76"/>
                  <a:gd name="T7" fmla="*/ 2147483647 h 40"/>
                  <a:gd name="T8" fmla="*/ 2147483647 w 76"/>
                  <a:gd name="T9" fmla="*/ 2147483647 h 40"/>
                  <a:gd name="T10" fmla="*/ 2147483647 w 76"/>
                  <a:gd name="T11" fmla="*/ 2147483647 h 40"/>
                  <a:gd name="T12" fmla="*/ 2147483647 w 76"/>
                  <a:gd name="T13" fmla="*/ 2147483647 h 40"/>
                  <a:gd name="T14" fmla="*/ 2147483647 w 76"/>
                  <a:gd name="T15" fmla="*/ 2147483647 h 40"/>
                  <a:gd name="T16" fmla="*/ 2147483647 w 76"/>
                  <a:gd name="T17" fmla="*/ 2147483647 h 40"/>
                  <a:gd name="T18" fmla="*/ 2147483647 w 76"/>
                  <a:gd name="T19" fmla="*/ 2147483647 h 40"/>
                  <a:gd name="T20" fmla="*/ 2147483647 w 76"/>
                  <a:gd name="T21" fmla="*/ 2147483647 h 40"/>
                  <a:gd name="T22" fmla="*/ 2147483647 w 76"/>
                  <a:gd name="T23" fmla="*/ 2147483647 h 40"/>
                  <a:gd name="T24" fmla="*/ 2147483647 w 76"/>
                  <a:gd name="T25" fmla="*/ 2147483647 h 40"/>
                  <a:gd name="T26" fmla="*/ 2147483647 w 76"/>
                  <a:gd name="T27" fmla="*/ 2147483647 h 40"/>
                  <a:gd name="T28" fmla="*/ 2147483647 w 76"/>
                  <a:gd name="T29" fmla="*/ 2147483647 h 40"/>
                  <a:gd name="T30" fmla="*/ 2147483647 w 76"/>
                  <a:gd name="T31" fmla="*/ 2147483647 h 40"/>
                  <a:gd name="T32" fmla="*/ 2147483647 w 76"/>
                  <a:gd name="T33" fmla="*/ 2147483647 h 40"/>
                  <a:gd name="T34" fmla="*/ 0 w 76"/>
                  <a:gd name="T35" fmla="*/ 2147483647 h 40"/>
                  <a:gd name="T36" fmla="*/ 0 w 76"/>
                  <a:gd name="T37" fmla="*/ 0 h 40"/>
                  <a:gd name="T38" fmla="*/ 2147483647 w 76"/>
                  <a:gd name="T39" fmla="*/ 0 h 4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40"/>
                  <a:gd name="T62" fmla="*/ 76 w 76"/>
                  <a:gd name="T63" fmla="*/ 40 h 4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40">
                    <a:moveTo>
                      <a:pt x="76" y="0"/>
                    </a:moveTo>
                    <a:lnTo>
                      <a:pt x="76" y="0"/>
                    </a:lnTo>
                    <a:lnTo>
                      <a:pt x="76" y="8"/>
                    </a:lnTo>
                    <a:lnTo>
                      <a:pt x="74" y="16"/>
                    </a:lnTo>
                    <a:lnTo>
                      <a:pt x="70" y="22"/>
                    </a:lnTo>
                    <a:lnTo>
                      <a:pt x="66" y="28"/>
                    </a:lnTo>
                    <a:lnTo>
                      <a:pt x="60" y="32"/>
                    </a:lnTo>
                    <a:lnTo>
                      <a:pt x="54" y="36"/>
                    </a:lnTo>
                    <a:lnTo>
                      <a:pt x="46" y="38"/>
                    </a:lnTo>
                    <a:lnTo>
                      <a:pt x="38" y="40"/>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0" name="Freeform 52"/>
              <p:cNvSpPr>
                <a:spLocks/>
              </p:cNvSpPr>
              <p:nvPr/>
            </p:nvSpPr>
            <p:spPr bwMode="auto">
              <a:xfrm>
                <a:off x="571500" y="1398588"/>
                <a:ext cx="63500" cy="63500"/>
              </a:xfrm>
              <a:custGeom>
                <a:avLst/>
                <a:gdLst>
                  <a:gd name="T0" fmla="*/ 2147483647 w 40"/>
                  <a:gd name="T1" fmla="*/ 2147483647 h 40"/>
                  <a:gd name="T2" fmla="*/ 2147483647 w 40"/>
                  <a:gd name="T3" fmla="*/ 2147483647 h 40"/>
                  <a:gd name="T4" fmla="*/ 2147483647 w 40"/>
                  <a:gd name="T5" fmla="*/ 2147483647 h 40"/>
                  <a:gd name="T6" fmla="*/ 2147483647 w 40"/>
                  <a:gd name="T7" fmla="*/ 2147483647 h 40"/>
                  <a:gd name="T8" fmla="*/ 2147483647 w 40"/>
                  <a:gd name="T9" fmla="*/ 2147483647 h 40"/>
                  <a:gd name="T10" fmla="*/ 2147483647 w 40"/>
                  <a:gd name="T11" fmla="*/ 2147483647 h 40"/>
                  <a:gd name="T12" fmla="*/ 2147483647 w 40"/>
                  <a:gd name="T13" fmla="*/ 2147483647 h 40"/>
                  <a:gd name="T14" fmla="*/ 2147483647 w 40"/>
                  <a:gd name="T15" fmla="*/ 2147483647 h 40"/>
                  <a:gd name="T16" fmla="*/ 2147483647 w 40"/>
                  <a:gd name="T17" fmla="*/ 2147483647 h 40"/>
                  <a:gd name="T18" fmla="*/ 2147483647 w 40"/>
                  <a:gd name="T19" fmla="*/ 2147483647 h 40"/>
                  <a:gd name="T20" fmla="*/ 0 w 40"/>
                  <a:gd name="T21" fmla="*/ 2147483647 h 40"/>
                  <a:gd name="T22" fmla="*/ 0 w 40"/>
                  <a:gd name="T23" fmla="*/ 2147483647 h 40"/>
                  <a:gd name="T24" fmla="*/ 2147483647 w 40"/>
                  <a:gd name="T25" fmla="*/ 2147483647 h 40"/>
                  <a:gd name="T26" fmla="*/ 2147483647 w 40"/>
                  <a:gd name="T27" fmla="*/ 2147483647 h 40"/>
                  <a:gd name="T28" fmla="*/ 2147483647 w 40"/>
                  <a:gd name="T29" fmla="*/ 2147483647 h 40"/>
                  <a:gd name="T30" fmla="*/ 2147483647 w 40"/>
                  <a:gd name="T31" fmla="*/ 0 h 40"/>
                  <a:gd name="T32" fmla="*/ 2147483647 w 40"/>
                  <a:gd name="T33" fmla="*/ 0 h 40"/>
                  <a:gd name="T34" fmla="*/ 2147483647 w 40"/>
                  <a:gd name="T35" fmla="*/ 2147483647 h 40"/>
                  <a:gd name="T36" fmla="*/ 2147483647 w 40"/>
                  <a:gd name="T37" fmla="*/ 2147483647 h 40"/>
                  <a:gd name="T38" fmla="*/ 2147483647 w 40"/>
                  <a:gd name="T39" fmla="*/ 2147483647 h 40"/>
                  <a:gd name="T40" fmla="*/ 2147483647 w 40"/>
                  <a:gd name="T41" fmla="*/ 2147483647 h 40"/>
                  <a:gd name="T42" fmla="*/ 2147483647 w 40"/>
                  <a:gd name="T43" fmla="*/ 2147483647 h 4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40"/>
                  <a:gd name="T68" fmla="*/ 40 w 40"/>
                  <a:gd name="T69" fmla="*/ 40 h 4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40">
                    <a:moveTo>
                      <a:pt x="40" y="20"/>
                    </a:moveTo>
                    <a:lnTo>
                      <a:pt x="40" y="20"/>
                    </a:lnTo>
                    <a:lnTo>
                      <a:pt x="38" y="28"/>
                    </a:lnTo>
                    <a:lnTo>
                      <a:pt x="34" y="34"/>
                    </a:lnTo>
                    <a:lnTo>
                      <a:pt x="28" y="38"/>
                    </a:lnTo>
                    <a:lnTo>
                      <a:pt x="20" y="40"/>
                    </a:lnTo>
                    <a:lnTo>
                      <a:pt x="12" y="38"/>
                    </a:lnTo>
                    <a:lnTo>
                      <a:pt x="6" y="34"/>
                    </a:lnTo>
                    <a:lnTo>
                      <a:pt x="2" y="28"/>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1" name="Freeform 53"/>
              <p:cNvSpPr>
                <a:spLocks/>
              </p:cNvSpPr>
              <p:nvPr/>
            </p:nvSpPr>
            <p:spPr bwMode="auto">
              <a:xfrm>
                <a:off x="600075" y="1408113"/>
                <a:ext cx="25400" cy="25400"/>
              </a:xfrm>
              <a:custGeom>
                <a:avLst/>
                <a:gdLst>
                  <a:gd name="T0" fmla="*/ 2147483647 w 16"/>
                  <a:gd name="T1" fmla="*/ 2147483647 h 16"/>
                  <a:gd name="T2" fmla="*/ 2147483647 w 16"/>
                  <a:gd name="T3" fmla="*/ 2147483647 h 16"/>
                  <a:gd name="T4" fmla="*/ 2147483647 w 16"/>
                  <a:gd name="T5" fmla="*/ 2147483647 h 16"/>
                  <a:gd name="T6" fmla="*/ 2147483647 w 16"/>
                  <a:gd name="T7" fmla="*/ 2147483647 h 16"/>
                  <a:gd name="T8" fmla="*/ 2147483647 w 16"/>
                  <a:gd name="T9" fmla="*/ 2147483647 h 16"/>
                  <a:gd name="T10" fmla="*/ 2147483647 w 16"/>
                  <a:gd name="T11" fmla="*/ 2147483647 h 16"/>
                  <a:gd name="T12" fmla="*/ 0 w 16"/>
                  <a:gd name="T13" fmla="*/ 2147483647 h 16"/>
                  <a:gd name="T14" fmla="*/ 0 w 16"/>
                  <a:gd name="T15" fmla="*/ 2147483647 h 16"/>
                  <a:gd name="T16" fmla="*/ 2147483647 w 16"/>
                  <a:gd name="T17" fmla="*/ 2147483647 h 16"/>
                  <a:gd name="T18" fmla="*/ 2147483647 w 16"/>
                  <a:gd name="T19" fmla="*/ 0 h 16"/>
                  <a:gd name="T20" fmla="*/ 2147483647 w 16"/>
                  <a:gd name="T21" fmla="*/ 0 h 16"/>
                  <a:gd name="T22" fmla="*/ 2147483647 w 16"/>
                  <a:gd name="T23" fmla="*/ 2147483647 h 16"/>
                  <a:gd name="T24" fmla="*/ 2147483647 w 16"/>
                  <a:gd name="T25" fmla="*/ 2147483647 h 16"/>
                  <a:gd name="T26" fmla="*/ 2147483647 w 16"/>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6"/>
                  <a:gd name="T44" fmla="*/ 16 w 16"/>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6">
                    <a:moveTo>
                      <a:pt x="16" y="8"/>
                    </a:moveTo>
                    <a:lnTo>
                      <a:pt x="16" y="8"/>
                    </a:lnTo>
                    <a:lnTo>
                      <a:pt x="12" y="14"/>
                    </a:lnTo>
                    <a:lnTo>
                      <a:pt x="8" y="16"/>
                    </a:lnTo>
                    <a:lnTo>
                      <a:pt x="2" y="14"/>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2" name="Freeform 54"/>
              <p:cNvSpPr>
                <a:spLocks noEditPoints="1"/>
              </p:cNvSpPr>
              <p:nvPr/>
            </p:nvSpPr>
            <p:spPr bwMode="auto">
              <a:xfrm>
                <a:off x="565150" y="1392238"/>
                <a:ext cx="76200" cy="76200"/>
              </a:xfrm>
              <a:custGeom>
                <a:avLst/>
                <a:gdLst>
                  <a:gd name="T0" fmla="*/ 2147483647 w 48"/>
                  <a:gd name="T1" fmla="*/ 2147483647 h 48"/>
                  <a:gd name="T2" fmla="*/ 2147483647 w 48"/>
                  <a:gd name="T3" fmla="*/ 2147483647 h 48"/>
                  <a:gd name="T4" fmla="*/ 2147483647 w 48"/>
                  <a:gd name="T5" fmla="*/ 2147483647 h 48"/>
                  <a:gd name="T6" fmla="*/ 2147483647 w 48"/>
                  <a:gd name="T7" fmla="*/ 2147483647 h 48"/>
                  <a:gd name="T8" fmla="*/ 2147483647 w 48"/>
                  <a:gd name="T9" fmla="*/ 2147483647 h 48"/>
                  <a:gd name="T10" fmla="*/ 2147483647 w 48"/>
                  <a:gd name="T11" fmla="*/ 2147483647 h 48"/>
                  <a:gd name="T12" fmla="*/ 2147483647 w 48"/>
                  <a:gd name="T13" fmla="*/ 2147483647 h 48"/>
                  <a:gd name="T14" fmla="*/ 2147483647 w 48"/>
                  <a:gd name="T15" fmla="*/ 2147483647 h 48"/>
                  <a:gd name="T16" fmla="*/ 2147483647 w 48"/>
                  <a:gd name="T17" fmla="*/ 2147483647 h 48"/>
                  <a:gd name="T18" fmla="*/ 2147483647 w 48"/>
                  <a:gd name="T19" fmla="*/ 2147483647 h 48"/>
                  <a:gd name="T20" fmla="*/ 2147483647 w 48"/>
                  <a:gd name="T21" fmla="*/ 2147483647 h 48"/>
                  <a:gd name="T22" fmla="*/ 2147483647 w 48"/>
                  <a:gd name="T23" fmla="*/ 2147483647 h 48"/>
                  <a:gd name="T24" fmla="*/ 2147483647 w 48"/>
                  <a:gd name="T25" fmla="*/ 2147483647 h 48"/>
                  <a:gd name="T26" fmla="*/ 2147483647 w 48"/>
                  <a:gd name="T27" fmla="*/ 2147483647 h 48"/>
                  <a:gd name="T28" fmla="*/ 2147483647 w 48"/>
                  <a:gd name="T29" fmla="*/ 2147483647 h 48"/>
                  <a:gd name="T30" fmla="*/ 2147483647 w 48"/>
                  <a:gd name="T31" fmla="*/ 2147483647 h 48"/>
                  <a:gd name="T32" fmla="*/ 2147483647 w 48"/>
                  <a:gd name="T33" fmla="*/ 2147483647 h 48"/>
                  <a:gd name="T34" fmla="*/ 2147483647 w 48"/>
                  <a:gd name="T35" fmla="*/ 2147483647 h 48"/>
                  <a:gd name="T36" fmla="*/ 2147483647 w 48"/>
                  <a:gd name="T37" fmla="*/ 2147483647 h 48"/>
                  <a:gd name="T38" fmla="*/ 2147483647 w 48"/>
                  <a:gd name="T39" fmla="*/ 2147483647 h 48"/>
                  <a:gd name="T40" fmla="*/ 2147483647 w 48"/>
                  <a:gd name="T41" fmla="*/ 2147483647 h 48"/>
                  <a:gd name="T42" fmla="*/ 2147483647 w 48"/>
                  <a:gd name="T43" fmla="*/ 2147483647 h 48"/>
                  <a:gd name="T44" fmla="*/ 0 w 48"/>
                  <a:gd name="T45" fmla="*/ 2147483647 h 48"/>
                  <a:gd name="T46" fmla="*/ 0 w 48"/>
                  <a:gd name="T47" fmla="*/ 2147483647 h 48"/>
                  <a:gd name="T48" fmla="*/ 2147483647 w 48"/>
                  <a:gd name="T49" fmla="*/ 2147483647 h 48"/>
                  <a:gd name="T50" fmla="*/ 2147483647 w 48"/>
                  <a:gd name="T51" fmla="*/ 2147483647 h 48"/>
                  <a:gd name="T52" fmla="*/ 2147483647 w 48"/>
                  <a:gd name="T53" fmla="*/ 2147483647 h 48"/>
                  <a:gd name="T54" fmla="*/ 2147483647 w 48"/>
                  <a:gd name="T55" fmla="*/ 2147483647 h 48"/>
                  <a:gd name="T56" fmla="*/ 2147483647 w 48"/>
                  <a:gd name="T57" fmla="*/ 2147483647 h 48"/>
                  <a:gd name="T58" fmla="*/ 2147483647 w 48"/>
                  <a:gd name="T59" fmla="*/ 2147483647 h 48"/>
                  <a:gd name="T60" fmla="*/ 2147483647 w 48"/>
                  <a:gd name="T61" fmla="*/ 2147483647 h 48"/>
                  <a:gd name="T62" fmla="*/ 2147483647 w 48"/>
                  <a:gd name="T63" fmla="*/ 2147483647 h 48"/>
                  <a:gd name="T64" fmla="*/ 2147483647 w 48"/>
                  <a:gd name="T65" fmla="*/ 2147483647 h 48"/>
                  <a:gd name="T66" fmla="*/ 2147483647 w 48"/>
                  <a:gd name="T67" fmla="*/ 2147483647 h 48"/>
                  <a:gd name="T68" fmla="*/ 2147483647 w 48"/>
                  <a:gd name="T69" fmla="*/ 2147483647 h 48"/>
                  <a:gd name="T70" fmla="*/ 2147483647 w 48"/>
                  <a:gd name="T71" fmla="*/ 2147483647 h 48"/>
                  <a:gd name="T72" fmla="*/ 2147483647 w 48"/>
                  <a:gd name="T73" fmla="*/ 2147483647 h 48"/>
                  <a:gd name="T74" fmla="*/ 2147483647 w 48"/>
                  <a:gd name="T75" fmla="*/ 0 h 48"/>
                  <a:gd name="T76" fmla="*/ 2147483647 w 48"/>
                  <a:gd name="T77" fmla="*/ 0 h 48"/>
                  <a:gd name="T78" fmla="*/ 2147483647 w 48"/>
                  <a:gd name="T79" fmla="*/ 2147483647 h 48"/>
                  <a:gd name="T80" fmla="*/ 2147483647 w 48"/>
                  <a:gd name="T81" fmla="*/ 2147483647 h 48"/>
                  <a:gd name="T82" fmla="*/ 2147483647 w 48"/>
                  <a:gd name="T83" fmla="*/ 2147483647 h 48"/>
                  <a:gd name="T84" fmla="*/ 0 w 48"/>
                  <a:gd name="T85" fmla="*/ 2147483647 h 48"/>
                  <a:gd name="T86" fmla="*/ 0 w 48"/>
                  <a:gd name="T87" fmla="*/ 2147483647 h 4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8"/>
                  <a:gd name="T134" fmla="*/ 48 w 48"/>
                  <a:gd name="T135" fmla="*/ 48 h 4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8">
                    <a:moveTo>
                      <a:pt x="8" y="24"/>
                    </a:moveTo>
                    <a:lnTo>
                      <a:pt x="8" y="24"/>
                    </a:lnTo>
                    <a:lnTo>
                      <a:pt x="10" y="18"/>
                    </a:lnTo>
                    <a:lnTo>
                      <a:pt x="14" y="14"/>
                    </a:lnTo>
                    <a:lnTo>
                      <a:pt x="18" y="10"/>
                    </a:lnTo>
                    <a:lnTo>
                      <a:pt x="24" y="8"/>
                    </a:lnTo>
                    <a:lnTo>
                      <a:pt x="30" y="10"/>
                    </a:lnTo>
                    <a:lnTo>
                      <a:pt x="34" y="14"/>
                    </a:lnTo>
                    <a:lnTo>
                      <a:pt x="38" y="18"/>
                    </a:lnTo>
                    <a:lnTo>
                      <a:pt x="40" y="24"/>
                    </a:lnTo>
                    <a:lnTo>
                      <a:pt x="38" y="30"/>
                    </a:lnTo>
                    <a:lnTo>
                      <a:pt x="34" y="34"/>
                    </a:lnTo>
                    <a:lnTo>
                      <a:pt x="30" y="38"/>
                    </a:lnTo>
                    <a:lnTo>
                      <a:pt x="24" y="40"/>
                    </a:lnTo>
                    <a:lnTo>
                      <a:pt x="18" y="38"/>
                    </a:lnTo>
                    <a:lnTo>
                      <a:pt x="14" y="34"/>
                    </a:lnTo>
                    <a:lnTo>
                      <a:pt x="10" y="30"/>
                    </a:lnTo>
                    <a:lnTo>
                      <a:pt x="8" y="24"/>
                    </a:lnTo>
                    <a:close/>
                    <a:moveTo>
                      <a:pt x="0" y="24"/>
                    </a:moveTo>
                    <a:lnTo>
                      <a:pt x="0" y="24"/>
                    </a:lnTo>
                    <a:lnTo>
                      <a:pt x="2" y="32"/>
                    </a:lnTo>
                    <a:lnTo>
                      <a:pt x="8" y="40"/>
                    </a:lnTo>
                    <a:lnTo>
                      <a:pt x="14" y="46"/>
                    </a:lnTo>
                    <a:lnTo>
                      <a:pt x="24" y="48"/>
                    </a:lnTo>
                    <a:lnTo>
                      <a:pt x="34" y="46"/>
                    </a:lnTo>
                    <a:lnTo>
                      <a:pt x="40" y="40"/>
                    </a:lnTo>
                    <a:lnTo>
                      <a:pt x="46" y="32"/>
                    </a:lnTo>
                    <a:lnTo>
                      <a:pt x="48" y="24"/>
                    </a:lnTo>
                    <a:lnTo>
                      <a:pt x="46" y="14"/>
                    </a:lnTo>
                    <a:lnTo>
                      <a:pt x="40" y="8"/>
                    </a:lnTo>
                    <a:lnTo>
                      <a:pt x="34" y="2"/>
                    </a:lnTo>
                    <a:lnTo>
                      <a:pt x="24" y="0"/>
                    </a:lnTo>
                    <a:lnTo>
                      <a:pt x="14" y="2"/>
                    </a:lnTo>
                    <a:lnTo>
                      <a:pt x="8" y="8"/>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3" name="Freeform 55"/>
              <p:cNvSpPr>
                <a:spLocks noEditPoints="1"/>
              </p:cNvSpPr>
              <p:nvPr/>
            </p:nvSpPr>
            <p:spPr bwMode="auto">
              <a:xfrm>
                <a:off x="457200" y="12461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2147483647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2147483647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2"/>
                    </a:lnTo>
                    <a:lnTo>
                      <a:pt x="70" y="46"/>
                    </a:lnTo>
                    <a:lnTo>
                      <a:pt x="78" y="48"/>
                    </a:lnTo>
                    <a:lnTo>
                      <a:pt x="84" y="50"/>
                    </a:lnTo>
                    <a:lnTo>
                      <a:pt x="92" y="52"/>
                    </a:lnTo>
                    <a:lnTo>
                      <a:pt x="100" y="50"/>
                    </a:lnTo>
                    <a:lnTo>
                      <a:pt x="106" y="48"/>
                    </a:lnTo>
                    <a:lnTo>
                      <a:pt x="114" y="46"/>
                    </a:lnTo>
                    <a:lnTo>
                      <a:pt x="120" y="42"/>
                    </a:lnTo>
                    <a:lnTo>
                      <a:pt x="124" y="36"/>
                    </a:lnTo>
                    <a:lnTo>
                      <a:pt x="128" y="30"/>
                    </a:lnTo>
                    <a:lnTo>
                      <a:pt x="132" y="24"/>
                    </a:lnTo>
                    <a:lnTo>
                      <a:pt x="134" y="16"/>
                    </a:lnTo>
                    <a:lnTo>
                      <a:pt x="168" y="16"/>
                    </a:lnTo>
                    <a:lnTo>
                      <a:pt x="168" y="336"/>
                    </a:lnTo>
                    <a:close/>
                    <a:moveTo>
                      <a:pt x="126" y="16"/>
                    </a:moveTo>
                    <a:lnTo>
                      <a:pt x="126" y="16"/>
                    </a:lnTo>
                    <a:lnTo>
                      <a:pt x="120" y="28"/>
                    </a:lnTo>
                    <a:lnTo>
                      <a:pt x="114" y="36"/>
                    </a:lnTo>
                    <a:lnTo>
                      <a:pt x="104" y="42"/>
                    </a:lnTo>
                    <a:lnTo>
                      <a:pt x="92" y="44"/>
                    </a:lnTo>
                    <a:lnTo>
                      <a:pt x="80" y="42"/>
                    </a:lnTo>
                    <a:lnTo>
                      <a:pt x="70" y="36"/>
                    </a:lnTo>
                    <a:lnTo>
                      <a:pt x="64" y="28"/>
                    </a:lnTo>
                    <a:lnTo>
                      <a:pt x="58" y="16"/>
                    </a:lnTo>
                    <a:lnTo>
                      <a:pt x="126" y="16"/>
                    </a:lnTo>
                    <a:close/>
                    <a:moveTo>
                      <a:pt x="176" y="0"/>
                    </a:moveTo>
                    <a:lnTo>
                      <a:pt x="8" y="0"/>
                    </a:lnTo>
                    <a:lnTo>
                      <a:pt x="4" y="2"/>
                    </a:lnTo>
                    <a:lnTo>
                      <a:pt x="2" y="4"/>
                    </a:lnTo>
                    <a:lnTo>
                      <a:pt x="0" y="6"/>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6"/>
                    </a:lnTo>
                    <a:lnTo>
                      <a:pt x="182" y="4"/>
                    </a:lnTo>
                    <a:lnTo>
                      <a:pt x="180" y="2"/>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4" name="Freeform 56"/>
              <p:cNvSpPr>
                <a:spLocks/>
              </p:cNvSpPr>
              <p:nvPr/>
            </p:nvSpPr>
            <p:spPr bwMode="auto">
              <a:xfrm>
                <a:off x="498475" y="12874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2"/>
                    </a:lnTo>
                    <a:lnTo>
                      <a:pt x="50" y="66"/>
                    </a:lnTo>
                    <a:lnTo>
                      <a:pt x="60" y="62"/>
                    </a:lnTo>
                    <a:lnTo>
                      <a:pt x="60" y="34"/>
                    </a:lnTo>
                    <a:lnTo>
                      <a:pt x="46" y="30"/>
                    </a:lnTo>
                    <a:lnTo>
                      <a:pt x="34" y="24"/>
                    </a:lnTo>
                    <a:lnTo>
                      <a:pt x="24" y="14"/>
                    </a:lnTo>
                    <a:lnTo>
                      <a:pt x="18" y="0"/>
                    </a:lnTo>
                    <a:lnTo>
                      <a:pt x="0" y="0"/>
                    </a:lnTo>
                    <a:lnTo>
                      <a:pt x="0" y="206"/>
                    </a:lnTo>
                    <a:lnTo>
                      <a:pt x="12" y="198"/>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5" name="Freeform 57"/>
              <p:cNvSpPr>
                <a:spLocks/>
              </p:cNvSpPr>
              <p:nvPr/>
            </p:nvSpPr>
            <p:spPr bwMode="auto">
              <a:xfrm>
                <a:off x="612775" y="1287463"/>
                <a:ext cx="95250" cy="295275"/>
              </a:xfrm>
              <a:custGeom>
                <a:avLst/>
                <a:gdLst>
                  <a:gd name="T0" fmla="*/ 2147483647 w 60"/>
                  <a:gd name="T1" fmla="*/ 2147483647 h 186"/>
                  <a:gd name="T2" fmla="*/ 2147483647 w 60"/>
                  <a:gd name="T3" fmla="*/ 0 h 186"/>
                  <a:gd name="T4" fmla="*/ 2147483647 w 60"/>
                  <a:gd name="T5" fmla="*/ 0 h 186"/>
                  <a:gd name="T6" fmla="*/ 2147483647 w 60"/>
                  <a:gd name="T7" fmla="*/ 0 h 186"/>
                  <a:gd name="T8" fmla="*/ 2147483647 w 60"/>
                  <a:gd name="T9" fmla="*/ 2147483647 h 186"/>
                  <a:gd name="T10" fmla="*/ 2147483647 w 60"/>
                  <a:gd name="T11" fmla="*/ 2147483647 h 186"/>
                  <a:gd name="T12" fmla="*/ 2147483647 w 60"/>
                  <a:gd name="T13" fmla="*/ 2147483647 h 186"/>
                  <a:gd name="T14" fmla="*/ 0 w 60"/>
                  <a:gd name="T15" fmla="*/ 2147483647 h 186"/>
                  <a:gd name="T16" fmla="*/ 0 w 60"/>
                  <a:gd name="T17" fmla="*/ 2147483647 h 186"/>
                  <a:gd name="T18" fmla="*/ 0 w 60"/>
                  <a:gd name="T19" fmla="*/ 2147483647 h 186"/>
                  <a:gd name="T20" fmla="*/ 2147483647 w 60"/>
                  <a:gd name="T21" fmla="*/ 2147483647 h 186"/>
                  <a:gd name="T22" fmla="*/ 2147483647 w 60"/>
                  <a:gd name="T23" fmla="*/ 2147483647 h 186"/>
                  <a:gd name="T24" fmla="*/ 2147483647 w 60"/>
                  <a:gd name="T25" fmla="*/ 2147483647 h 186"/>
                  <a:gd name="T26" fmla="*/ 2147483647 w 60"/>
                  <a:gd name="T27" fmla="*/ 2147483647 h 186"/>
                  <a:gd name="T28" fmla="*/ 2147483647 w 60"/>
                  <a:gd name="T29" fmla="*/ 2147483647 h 186"/>
                  <a:gd name="T30" fmla="*/ 2147483647 w 60"/>
                  <a:gd name="T31" fmla="*/ 2147483647 h 186"/>
                  <a:gd name="T32" fmla="*/ 2147483647 w 60"/>
                  <a:gd name="T33" fmla="*/ 2147483647 h 186"/>
                  <a:gd name="T34" fmla="*/ 2147483647 w 60"/>
                  <a:gd name="T35" fmla="*/ 2147483647 h 186"/>
                  <a:gd name="T36" fmla="*/ 0 w 60"/>
                  <a:gd name="T37" fmla="*/ 2147483647 h 186"/>
                  <a:gd name="T38" fmla="*/ 0 w 60"/>
                  <a:gd name="T39" fmla="*/ 2147483647 h 186"/>
                  <a:gd name="T40" fmla="*/ 0 w 60"/>
                  <a:gd name="T41" fmla="*/ 2147483647 h 186"/>
                  <a:gd name="T42" fmla="*/ 2147483647 w 60"/>
                  <a:gd name="T43" fmla="*/ 2147483647 h 186"/>
                  <a:gd name="T44" fmla="*/ 2147483647 w 60"/>
                  <a:gd name="T45" fmla="*/ 2147483647 h 186"/>
                  <a:gd name="T46" fmla="*/ 2147483647 w 60"/>
                  <a:gd name="T47" fmla="*/ 2147483647 h 186"/>
                  <a:gd name="T48" fmla="*/ 2147483647 w 60"/>
                  <a:gd name="T49" fmla="*/ 2147483647 h 186"/>
                  <a:gd name="T50" fmla="*/ 2147483647 w 60"/>
                  <a:gd name="T51" fmla="*/ 2147483647 h 186"/>
                  <a:gd name="T52" fmla="*/ 2147483647 w 60"/>
                  <a:gd name="T53" fmla="*/ 2147483647 h 186"/>
                  <a:gd name="T54" fmla="*/ 2147483647 w 60"/>
                  <a:gd name="T55" fmla="*/ 2147483647 h 1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6"/>
                  <a:gd name="T86" fmla="*/ 60 w 60"/>
                  <a:gd name="T87" fmla="*/ 186 h 18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6">
                    <a:moveTo>
                      <a:pt x="60" y="156"/>
                    </a:moveTo>
                    <a:lnTo>
                      <a:pt x="60" y="0"/>
                    </a:lnTo>
                    <a:lnTo>
                      <a:pt x="42" y="0"/>
                    </a:lnTo>
                    <a:lnTo>
                      <a:pt x="36" y="14"/>
                    </a:lnTo>
                    <a:lnTo>
                      <a:pt x="26" y="24"/>
                    </a:lnTo>
                    <a:lnTo>
                      <a:pt x="14" y="30"/>
                    </a:lnTo>
                    <a:lnTo>
                      <a:pt x="0" y="34"/>
                    </a:lnTo>
                    <a:lnTo>
                      <a:pt x="0" y="62"/>
                    </a:lnTo>
                    <a:lnTo>
                      <a:pt x="10" y="66"/>
                    </a:lnTo>
                    <a:lnTo>
                      <a:pt x="16" y="72"/>
                    </a:lnTo>
                    <a:lnTo>
                      <a:pt x="22" y="80"/>
                    </a:lnTo>
                    <a:lnTo>
                      <a:pt x="24" y="90"/>
                    </a:lnTo>
                    <a:lnTo>
                      <a:pt x="22" y="100"/>
                    </a:lnTo>
                    <a:lnTo>
                      <a:pt x="16" y="108"/>
                    </a:lnTo>
                    <a:lnTo>
                      <a:pt x="10" y="114"/>
                    </a:lnTo>
                    <a:lnTo>
                      <a:pt x="0" y="118"/>
                    </a:lnTo>
                    <a:lnTo>
                      <a:pt x="0" y="186"/>
                    </a:lnTo>
                    <a:lnTo>
                      <a:pt x="18" y="182"/>
                    </a:lnTo>
                    <a:lnTo>
                      <a:pt x="34" y="178"/>
                    </a:lnTo>
                    <a:lnTo>
                      <a:pt x="42" y="174"/>
                    </a:lnTo>
                    <a:lnTo>
                      <a:pt x="50" y="170"/>
                    </a:lnTo>
                    <a:lnTo>
                      <a:pt x="56" y="164"/>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6" name="Freeform 58"/>
              <p:cNvSpPr>
                <a:spLocks/>
              </p:cNvSpPr>
              <p:nvPr/>
            </p:nvSpPr>
            <p:spPr bwMode="auto">
              <a:xfrm>
                <a:off x="498475" y="1582738"/>
                <a:ext cx="95250" cy="161925"/>
              </a:xfrm>
              <a:custGeom>
                <a:avLst/>
                <a:gdLst>
                  <a:gd name="T0" fmla="*/ 2147483647 w 60"/>
                  <a:gd name="T1" fmla="*/ 2147483647 h 102"/>
                  <a:gd name="T2" fmla="*/ 2147483647 w 60"/>
                  <a:gd name="T3" fmla="*/ 0 h 102"/>
                  <a:gd name="T4" fmla="*/ 2147483647 w 60"/>
                  <a:gd name="T5" fmla="*/ 0 h 102"/>
                  <a:gd name="T6" fmla="*/ 2147483647 w 60"/>
                  <a:gd name="T7" fmla="*/ 2147483647 h 102"/>
                  <a:gd name="T8" fmla="*/ 2147483647 w 60"/>
                  <a:gd name="T9" fmla="*/ 2147483647 h 102"/>
                  <a:gd name="T10" fmla="*/ 2147483647 w 60"/>
                  <a:gd name="T11" fmla="*/ 2147483647 h 102"/>
                  <a:gd name="T12" fmla="*/ 0 w 60"/>
                  <a:gd name="T13" fmla="*/ 2147483647 h 102"/>
                  <a:gd name="T14" fmla="*/ 0 w 60"/>
                  <a:gd name="T15" fmla="*/ 2147483647 h 102"/>
                  <a:gd name="T16" fmla="*/ 2147483647 w 60"/>
                  <a:gd name="T17" fmla="*/ 2147483647 h 10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2"/>
                  <a:gd name="T29" fmla="*/ 60 w 60"/>
                  <a:gd name="T30" fmla="*/ 102 h 10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2">
                    <a:moveTo>
                      <a:pt x="60" y="102"/>
                    </a:moveTo>
                    <a:lnTo>
                      <a:pt x="60" y="0"/>
                    </a:lnTo>
                    <a:lnTo>
                      <a:pt x="44" y="2"/>
                    </a:lnTo>
                    <a:lnTo>
                      <a:pt x="28" y="6"/>
                    </a:lnTo>
                    <a:lnTo>
                      <a:pt x="12" y="12"/>
                    </a:lnTo>
                    <a:lnTo>
                      <a:pt x="0" y="20"/>
                    </a:lnTo>
                    <a:lnTo>
                      <a:pt x="0" y="102"/>
                    </a:lnTo>
                    <a:lnTo>
                      <a:pt x="60" y="10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7" name="Freeform 59"/>
              <p:cNvSpPr>
                <a:spLocks/>
              </p:cNvSpPr>
              <p:nvPr/>
            </p:nvSpPr>
            <p:spPr bwMode="auto">
              <a:xfrm>
                <a:off x="612775" y="153511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18"/>
                    </a:lnTo>
                    <a:lnTo>
                      <a:pt x="34" y="22"/>
                    </a:lnTo>
                    <a:lnTo>
                      <a:pt x="18" y="26"/>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8" name="Rectangle 60"/>
              <p:cNvSpPr>
                <a:spLocks noChangeArrowheads="1"/>
              </p:cNvSpPr>
              <p:nvPr/>
            </p:nvSpPr>
            <p:spPr bwMode="auto">
              <a:xfrm>
                <a:off x="469900" y="1843088"/>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89" name="Freeform 61"/>
              <p:cNvSpPr>
                <a:spLocks/>
              </p:cNvSpPr>
              <p:nvPr/>
            </p:nvSpPr>
            <p:spPr bwMode="auto">
              <a:xfrm>
                <a:off x="542925" y="1843088"/>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6"/>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6"/>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0" name="Freeform 62"/>
              <p:cNvSpPr>
                <a:spLocks/>
              </p:cNvSpPr>
              <p:nvPr/>
            </p:nvSpPr>
            <p:spPr bwMode="auto">
              <a:xfrm>
                <a:off x="571500" y="1982788"/>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20"/>
                    </a:moveTo>
                    <a:lnTo>
                      <a:pt x="40" y="20"/>
                    </a:lnTo>
                    <a:lnTo>
                      <a:pt x="38" y="26"/>
                    </a:lnTo>
                    <a:lnTo>
                      <a:pt x="34" y="32"/>
                    </a:lnTo>
                    <a:lnTo>
                      <a:pt x="28" y="36"/>
                    </a:lnTo>
                    <a:lnTo>
                      <a:pt x="20" y="38"/>
                    </a:lnTo>
                    <a:lnTo>
                      <a:pt x="12" y="36"/>
                    </a:lnTo>
                    <a:lnTo>
                      <a:pt x="6" y="32"/>
                    </a:lnTo>
                    <a:lnTo>
                      <a:pt x="2" y="26"/>
                    </a:lnTo>
                    <a:lnTo>
                      <a:pt x="0" y="20"/>
                    </a:lnTo>
                    <a:lnTo>
                      <a:pt x="2" y="12"/>
                    </a:lnTo>
                    <a:lnTo>
                      <a:pt x="6" y="6"/>
                    </a:lnTo>
                    <a:lnTo>
                      <a:pt x="12" y="2"/>
                    </a:lnTo>
                    <a:lnTo>
                      <a:pt x="20" y="0"/>
                    </a:lnTo>
                    <a:lnTo>
                      <a:pt x="28" y="2"/>
                    </a:lnTo>
                    <a:lnTo>
                      <a:pt x="34" y="6"/>
                    </a:lnTo>
                    <a:lnTo>
                      <a:pt x="38" y="12"/>
                    </a:lnTo>
                    <a:lnTo>
                      <a:pt x="40" y="2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1" name="Freeform 63"/>
              <p:cNvSpPr>
                <a:spLocks/>
              </p:cNvSpPr>
              <p:nvPr/>
            </p:nvSpPr>
            <p:spPr bwMode="auto">
              <a:xfrm>
                <a:off x="600075" y="1992313"/>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8"/>
                    </a:moveTo>
                    <a:lnTo>
                      <a:pt x="16" y="8"/>
                    </a:lnTo>
                    <a:lnTo>
                      <a:pt x="12" y="12"/>
                    </a:lnTo>
                    <a:lnTo>
                      <a:pt x="8" y="14"/>
                    </a:lnTo>
                    <a:lnTo>
                      <a:pt x="2" y="12"/>
                    </a:lnTo>
                    <a:lnTo>
                      <a:pt x="0" y="8"/>
                    </a:lnTo>
                    <a:lnTo>
                      <a:pt x="2" y="2"/>
                    </a:lnTo>
                    <a:lnTo>
                      <a:pt x="8" y="0"/>
                    </a:lnTo>
                    <a:lnTo>
                      <a:pt x="12" y="2"/>
                    </a:lnTo>
                    <a:lnTo>
                      <a:pt x="16"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2" name="Freeform 64"/>
              <p:cNvSpPr>
                <a:spLocks noEditPoints="1"/>
              </p:cNvSpPr>
              <p:nvPr/>
            </p:nvSpPr>
            <p:spPr bwMode="auto">
              <a:xfrm>
                <a:off x="565150" y="1976438"/>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4"/>
                    </a:moveTo>
                    <a:lnTo>
                      <a:pt x="8" y="24"/>
                    </a:lnTo>
                    <a:lnTo>
                      <a:pt x="10" y="18"/>
                    </a:lnTo>
                    <a:lnTo>
                      <a:pt x="14" y="12"/>
                    </a:lnTo>
                    <a:lnTo>
                      <a:pt x="18" y="10"/>
                    </a:lnTo>
                    <a:lnTo>
                      <a:pt x="24" y="8"/>
                    </a:lnTo>
                    <a:lnTo>
                      <a:pt x="30" y="10"/>
                    </a:lnTo>
                    <a:lnTo>
                      <a:pt x="34" y="12"/>
                    </a:lnTo>
                    <a:lnTo>
                      <a:pt x="38" y="18"/>
                    </a:lnTo>
                    <a:lnTo>
                      <a:pt x="40" y="24"/>
                    </a:lnTo>
                    <a:lnTo>
                      <a:pt x="38" y="30"/>
                    </a:lnTo>
                    <a:lnTo>
                      <a:pt x="34" y="34"/>
                    </a:lnTo>
                    <a:lnTo>
                      <a:pt x="30" y="38"/>
                    </a:lnTo>
                    <a:lnTo>
                      <a:pt x="24" y="38"/>
                    </a:lnTo>
                    <a:lnTo>
                      <a:pt x="18" y="38"/>
                    </a:lnTo>
                    <a:lnTo>
                      <a:pt x="14" y="34"/>
                    </a:lnTo>
                    <a:lnTo>
                      <a:pt x="10" y="30"/>
                    </a:lnTo>
                    <a:lnTo>
                      <a:pt x="8" y="24"/>
                    </a:lnTo>
                    <a:close/>
                    <a:moveTo>
                      <a:pt x="0" y="24"/>
                    </a:moveTo>
                    <a:lnTo>
                      <a:pt x="0" y="24"/>
                    </a:lnTo>
                    <a:lnTo>
                      <a:pt x="2" y="32"/>
                    </a:lnTo>
                    <a:lnTo>
                      <a:pt x="8" y="40"/>
                    </a:lnTo>
                    <a:lnTo>
                      <a:pt x="14" y="44"/>
                    </a:lnTo>
                    <a:lnTo>
                      <a:pt x="24" y="46"/>
                    </a:lnTo>
                    <a:lnTo>
                      <a:pt x="34" y="44"/>
                    </a:lnTo>
                    <a:lnTo>
                      <a:pt x="40" y="40"/>
                    </a:lnTo>
                    <a:lnTo>
                      <a:pt x="46" y="32"/>
                    </a:lnTo>
                    <a:lnTo>
                      <a:pt x="48" y="24"/>
                    </a:lnTo>
                    <a:lnTo>
                      <a:pt x="46" y="14"/>
                    </a:lnTo>
                    <a:lnTo>
                      <a:pt x="40" y="6"/>
                    </a:lnTo>
                    <a:lnTo>
                      <a:pt x="34" y="2"/>
                    </a:lnTo>
                    <a:lnTo>
                      <a:pt x="24" y="0"/>
                    </a:lnTo>
                    <a:lnTo>
                      <a:pt x="14" y="2"/>
                    </a:lnTo>
                    <a:lnTo>
                      <a:pt x="8" y="6"/>
                    </a:lnTo>
                    <a:lnTo>
                      <a:pt x="2" y="14"/>
                    </a:lnTo>
                    <a:lnTo>
                      <a:pt x="0"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3" name="Freeform 65"/>
              <p:cNvSpPr>
                <a:spLocks noEditPoints="1"/>
              </p:cNvSpPr>
              <p:nvPr/>
            </p:nvSpPr>
            <p:spPr bwMode="auto">
              <a:xfrm>
                <a:off x="457200" y="1830388"/>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4"/>
                    </a:lnTo>
                    <a:lnTo>
                      <a:pt x="56" y="30"/>
                    </a:lnTo>
                    <a:lnTo>
                      <a:pt x="60" y="36"/>
                    </a:lnTo>
                    <a:lnTo>
                      <a:pt x="64" y="40"/>
                    </a:lnTo>
                    <a:lnTo>
                      <a:pt x="70" y="46"/>
                    </a:lnTo>
                    <a:lnTo>
                      <a:pt x="78" y="48"/>
                    </a:lnTo>
                    <a:lnTo>
                      <a:pt x="84" y="50"/>
                    </a:lnTo>
                    <a:lnTo>
                      <a:pt x="92" y="50"/>
                    </a:lnTo>
                    <a:lnTo>
                      <a:pt x="100" y="50"/>
                    </a:lnTo>
                    <a:lnTo>
                      <a:pt x="106" y="48"/>
                    </a:lnTo>
                    <a:lnTo>
                      <a:pt x="114" y="46"/>
                    </a:lnTo>
                    <a:lnTo>
                      <a:pt x="120" y="40"/>
                    </a:lnTo>
                    <a:lnTo>
                      <a:pt x="124" y="36"/>
                    </a:lnTo>
                    <a:lnTo>
                      <a:pt x="128" y="30"/>
                    </a:lnTo>
                    <a:lnTo>
                      <a:pt x="132" y="24"/>
                    </a:lnTo>
                    <a:lnTo>
                      <a:pt x="134" y="16"/>
                    </a:lnTo>
                    <a:lnTo>
                      <a:pt x="168" y="16"/>
                    </a:lnTo>
                    <a:lnTo>
                      <a:pt x="168" y="336"/>
                    </a:lnTo>
                    <a:close/>
                    <a:moveTo>
                      <a:pt x="126" y="16"/>
                    </a:moveTo>
                    <a:lnTo>
                      <a:pt x="126" y="16"/>
                    </a:lnTo>
                    <a:lnTo>
                      <a:pt x="120" y="26"/>
                    </a:lnTo>
                    <a:lnTo>
                      <a:pt x="114" y="36"/>
                    </a:lnTo>
                    <a:lnTo>
                      <a:pt x="104" y="40"/>
                    </a:lnTo>
                    <a:lnTo>
                      <a:pt x="92" y="42"/>
                    </a:lnTo>
                    <a:lnTo>
                      <a:pt x="80" y="40"/>
                    </a:lnTo>
                    <a:lnTo>
                      <a:pt x="70" y="36"/>
                    </a:lnTo>
                    <a:lnTo>
                      <a:pt x="64" y="26"/>
                    </a:lnTo>
                    <a:lnTo>
                      <a:pt x="58" y="16"/>
                    </a:lnTo>
                    <a:lnTo>
                      <a:pt x="126" y="16"/>
                    </a:lnTo>
                    <a:close/>
                    <a:moveTo>
                      <a:pt x="176" y="0"/>
                    </a:moveTo>
                    <a:lnTo>
                      <a:pt x="8" y="0"/>
                    </a:lnTo>
                    <a:lnTo>
                      <a:pt x="4" y="0"/>
                    </a:lnTo>
                    <a:lnTo>
                      <a:pt x="2" y="2"/>
                    </a:lnTo>
                    <a:lnTo>
                      <a:pt x="0" y="4"/>
                    </a:lnTo>
                    <a:lnTo>
                      <a:pt x="0" y="8"/>
                    </a:lnTo>
                    <a:lnTo>
                      <a:pt x="0" y="344"/>
                    </a:lnTo>
                    <a:lnTo>
                      <a:pt x="0" y="348"/>
                    </a:lnTo>
                    <a:lnTo>
                      <a:pt x="2" y="350"/>
                    </a:lnTo>
                    <a:lnTo>
                      <a:pt x="4" y="352"/>
                    </a:lnTo>
                    <a:lnTo>
                      <a:pt x="8" y="352"/>
                    </a:lnTo>
                    <a:lnTo>
                      <a:pt x="176" y="352"/>
                    </a:lnTo>
                    <a:lnTo>
                      <a:pt x="180" y="352"/>
                    </a:lnTo>
                    <a:lnTo>
                      <a:pt x="182" y="350"/>
                    </a:lnTo>
                    <a:lnTo>
                      <a:pt x="184" y="348"/>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4" name="Freeform 66"/>
              <p:cNvSpPr>
                <a:spLocks/>
              </p:cNvSpPr>
              <p:nvPr/>
            </p:nvSpPr>
            <p:spPr bwMode="auto">
              <a:xfrm>
                <a:off x="498475" y="1871663"/>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100"/>
                    </a:lnTo>
                    <a:lnTo>
                      <a:pt x="36" y="90"/>
                    </a:lnTo>
                    <a:lnTo>
                      <a:pt x="38" y="80"/>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2"/>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5" name="Freeform 67"/>
              <p:cNvSpPr>
                <a:spLocks/>
              </p:cNvSpPr>
              <p:nvPr/>
            </p:nvSpPr>
            <p:spPr bwMode="auto">
              <a:xfrm>
                <a:off x="612775" y="1871663"/>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6"/>
                    </a:moveTo>
                    <a:lnTo>
                      <a:pt x="60" y="0"/>
                    </a:lnTo>
                    <a:lnTo>
                      <a:pt x="42" y="0"/>
                    </a:lnTo>
                    <a:lnTo>
                      <a:pt x="36" y="12"/>
                    </a:lnTo>
                    <a:lnTo>
                      <a:pt x="26" y="22"/>
                    </a:lnTo>
                    <a:lnTo>
                      <a:pt x="14" y="30"/>
                    </a:lnTo>
                    <a:lnTo>
                      <a:pt x="0" y="34"/>
                    </a:lnTo>
                    <a:lnTo>
                      <a:pt x="0" y="60"/>
                    </a:lnTo>
                    <a:lnTo>
                      <a:pt x="10" y="64"/>
                    </a:lnTo>
                    <a:lnTo>
                      <a:pt x="16" y="70"/>
                    </a:lnTo>
                    <a:lnTo>
                      <a:pt x="22" y="80"/>
                    </a:lnTo>
                    <a:lnTo>
                      <a:pt x="24" y="90"/>
                    </a:lnTo>
                    <a:lnTo>
                      <a:pt x="22" y="100"/>
                    </a:lnTo>
                    <a:lnTo>
                      <a:pt x="16" y="108"/>
                    </a:lnTo>
                    <a:lnTo>
                      <a:pt x="10" y="114"/>
                    </a:lnTo>
                    <a:lnTo>
                      <a:pt x="0" y="118"/>
                    </a:lnTo>
                    <a:lnTo>
                      <a:pt x="0" y="184"/>
                    </a:lnTo>
                    <a:lnTo>
                      <a:pt x="18" y="182"/>
                    </a:lnTo>
                    <a:lnTo>
                      <a:pt x="34" y="178"/>
                    </a:lnTo>
                    <a:lnTo>
                      <a:pt x="42" y="174"/>
                    </a:lnTo>
                    <a:lnTo>
                      <a:pt x="50" y="168"/>
                    </a:lnTo>
                    <a:lnTo>
                      <a:pt x="56" y="162"/>
                    </a:lnTo>
                    <a:lnTo>
                      <a:pt x="60" y="15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6" name="Freeform 68"/>
              <p:cNvSpPr>
                <a:spLocks/>
              </p:cNvSpPr>
              <p:nvPr/>
            </p:nvSpPr>
            <p:spPr bwMode="auto">
              <a:xfrm>
                <a:off x="498475" y="2166938"/>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6"/>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7" name="Freeform 69"/>
              <p:cNvSpPr>
                <a:spLocks/>
              </p:cNvSpPr>
              <p:nvPr/>
            </p:nvSpPr>
            <p:spPr bwMode="auto">
              <a:xfrm>
                <a:off x="612775" y="2119313"/>
                <a:ext cx="95250" cy="206375"/>
              </a:xfrm>
              <a:custGeom>
                <a:avLst/>
                <a:gdLst>
                  <a:gd name="T0" fmla="*/ 2147483647 w 60"/>
                  <a:gd name="T1" fmla="*/ 2147483647 h 130"/>
                  <a:gd name="T2" fmla="*/ 2147483647 w 60"/>
                  <a:gd name="T3" fmla="*/ 0 h 130"/>
                  <a:gd name="T4" fmla="*/ 2147483647 w 60"/>
                  <a:gd name="T5" fmla="*/ 0 h 130"/>
                  <a:gd name="T6" fmla="*/ 2147483647 w 60"/>
                  <a:gd name="T7" fmla="*/ 2147483647 h 130"/>
                  <a:gd name="T8" fmla="*/ 2147483647 w 60"/>
                  <a:gd name="T9" fmla="*/ 2147483647 h 130"/>
                  <a:gd name="T10" fmla="*/ 2147483647 w 60"/>
                  <a:gd name="T11" fmla="*/ 2147483647 h 130"/>
                  <a:gd name="T12" fmla="*/ 2147483647 w 60"/>
                  <a:gd name="T13" fmla="*/ 2147483647 h 130"/>
                  <a:gd name="T14" fmla="*/ 2147483647 w 60"/>
                  <a:gd name="T15" fmla="*/ 2147483647 h 130"/>
                  <a:gd name="T16" fmla="*/ 0 w 60"/>
                  <a:gd name="T17" fmla="*/ 2147483647 h 130"/>
                  <a:gd name="T18" fmla="*/ 0 w 60"/>
                  <a:gd name="T19" fmla="*/ 2147483647 h 130"/>
                  <a:gd name="T20" fmla="*/ 2147483647 w 60"/>
                  <a:gd name="T21" fmla="*/ 2147483647 h 1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0"/>
                  <a:gd name="T35" fmla="*/ 60 w 60"/>
                  <a:gd name="T36" fmla="*/ 130 h 1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0">
                    <a:moveTo>
                      <a:pt x="60" y="130"/>
                    </a:moveTo>
                    <a:lnTo>
                      <a:pt x="60" y="0"/>
                    </a:lnTo>
                    <a:lnTo>
                      <a:pt x="56" y="6"/>
                    </a:lnTo>
                    <a:lnTo>
                      <a:pt x="50" y="12"/>
                    </a:lnTo>
                    <a:lnTo>
                      <a:pt x="42" y="18"/>
                    </a:lnTo>
                    <a:lnTo>
                      <a:pt x="34" y="22"/>
                    </a:lnTo>
                    <a:lnTo>
                      <a:pt x="18" y="26"/>
                    </a:lnTo>
                    <a:lnTo>
                      <a:pt x="0" y="28"/>
                    </a:lnTo>
                    <a:lnTo>
                      <a:pt x="0" y="130"/>
                    </a:lnTo>
                    <a:lnTo>
                      <a:pt x="60" y="13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8" name="Rectangle 70"/>
              <p:cNvSpPr>
                <a:spLocks noChangeArrowheads="1"/>
              </p:cNvSpPr>
              <p:nvPr/>
            </p:nvSpPr>
            <p:spPr bwMode="auto">
              <a:xfrm>
                <a:off x="469900" y="2424113"/>
                <a:ext cx="266700" cy="533400"/>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endParaRPr lang="en-US">
                  <a:solidFill>
                    <a:srgbClr val="000000"/>
                  </a:solidFill>
                  <a:cs typeface="MS Pゴシック" charset="0"/>
                </a:endParaRPr>
              </a:p>
            </p:txBody>
          </p:sp>
          <p:sp>
            <p:nvSpPr>
              <p:cNvPr id="499" name="Freeform 71"/>
              <p:cNvSpPr>
                <a:spLocks/>
              </p:cNvSpPr>
              <p:nvPr/>
            </p:nvSpPr>
            <p:spPr bwMode="auto">
              <a:xfrm>
                <a:off x="542925" y="2424113"/>
                <a:ext cx="120650" cy="60325"/>
              </a:xfrm>
              <a:custGeom>
                <a:avLst/>
                <a:gdLst>
                  <a:gd name="T0" fmla="*/ 2147483647 w 76"/>
                  <a:gd name="T1" fmla="*/ 0 h 38"/>
                  <a:gd name="T2" fmla="*/ 2147483647 w 76"/>
                  <a:gd name="T3" fmla="*/ 0 h 38"/>
                  <a:gd name="T4" fmla="*/ 2147483647 w 76"/>
                  <a:gd name="T5" fmla="*/ 2147483647 h 38"/>
                  <a:gd name="T6" fmla="*/ 2147483647 w 76"/>
                  <a:gd name="T7" fmla="*/ 2147483647 h 38"/>
                  <a:gd name="T8" fmla="*/ 2147483647 w 76"/>
                  <a:gd name="T9" fmla="*/ 2147483647 h 38"/>
                  <a:gd name="T10" fmla="*/ 2147483647 w 76"/>
                  <a:gd name="T11" fmla="*/ 2147483647 h 38"/>
                  <a:gd name="T12" fmla="*/ 2147483647 w 76"/>
                  <a:gd name="T13" fmla="*/ 2147483647 h 38"/>
                  <a:gd name="T14" fmla="*/ 2147483647 w 76"/>
                  <a:gd name="T15" fmla="*/ 2147483647 h 38"/>
                  <a:gd name="T16" fmla="*/ 2147483647 w 76"/>
                  <a:gd name="T17" fmla="*/ 2147483647 h 38"/>
                  <a:gd name="T18" fmla="*/ 2147483647 w 76"/>
                  <a:gd name="T19" fmla="*/ 2147483647 h 38"/>
                  <a:gd name="T20" fmla="*/ 2147483647 w 76"/>
                  <a:gd name="T21" fmla="*/ 2147483647 h 38"/>
                  <a:gd name="T22" fmla="*/ 2147483647 w 76"/>
                  <a:gd name="T23" fmla="*/ 2147483647 h 38"/>
                  <a:gd name="T24" fmla="*/ 2147483647 w 76"/>
                  <a:gd name="T25" fmla="*/ 2147483647 h 38"/>
                  <a:gd name="T26" fmla="*/ 2147483647 w 76"/>
                  <a:gd name="T27" fmla="*/ 2147483647 h 38"/>
                  <a:gd name="T28" fmla="*/ 2147483647 w 76"/>
                  <a:gd name="T29" fmla="*/ 2147483647 h 38"/>
                  <a:gd name="T30" fmla="*/ 2147483647 w 76"/>
                  <a:gd name="T31" fmla="*/ 2147483647 h 38"/>
                  <a:gd name="T32" fmla="*/ 2147483647 w 76"/>
                  <a:gd name="T33" fmla="*/ 2147483647 h 38"/>
                  <a:gd name="T34" fmla="*/ 0 w 76"/>
                  <a:gd name="T35" fmla="*/ 2147483647 h 38"/>
                  <a:gd name="T36" fmla="*/ 0 w 76"/>
                  <a:gd name="T37" fmla="*/ 0 h 38"/>
                  <a:gd name="T38" fmla="*/ 2147483647 w 76"/>
                  <a:gd name="T39" fmla="*/ 0 h 3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76"/>
                  <a:gd name="T61" fmla="*/ 0 h 38"/>
                  <a:gd name="T62" fmla="*/ 76 w 76"/>
                  <a:gd name="T63" fmla="*/ 38 h 3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76" h="38">
                    <a:moveTo>
                      <a:pt x="76" y="0"/>
                    </a:moveTo>
                    <a:lnTo>
                      <a:pt x="76" y="0"/>
                    </a:lnTo>
                    <a:lnTo>
                      <a:pt x="76" y="8"/>
                    </a:lnTo>
                    <a:lnTo>
                      <a:pt x="74" y="14"/>
                    </a:lnTo>
                    <a:lnTo>
                      <a:pt x="70" y="22"/>
                    </a:lnTo>
                    <a:lnTo>
                      <a:pt x="66" y="28"/>
                    </a:lnTo>
                    <a:lnTo>
                      <a:pt x="60" y="32"/>
                    </a:lnTo>
                    <a:lnTo>
                      <a:pt x="54" y="36"/>
                    </a:lnTo>
                    <a:lnTo>
                      <a:pt x="46" y="38"/>
                    </a:lnTo>
                    <a:lnTo>
                      <a:pt x="38" y="38"/>
                    </a:lnTo>
                    <a:lnTo>
                      <a:pt x="30" y="38"/>
                    </a:lnTo>
                    <a:lnTo>
                      <a:pt x="22" y="36"/>
                    </a:lnTo>
                    <a:lnTo>
                      <a:pt x="16" y="32"/>
                    </a:lnTo>
                    <a:lnTo>
                      <a:pt x="10" y="28"/>
                    </a:lnTo>
                    <a:lnTo>
                      <a:pt x="6" y="22"/>
                    </a:lnTo>
                    <a:lnTo>
                      <a:pt x="2" y="14"/>
                    </a:lnTo>
                    <a:lnTo>
                      <a:pt x="0" y="8"/>
                    </a:lnTo>
                    <a:lnTo>
                      <a:pt x="0" y="0"/>
                    </a:lnTo>
                    <a:lnTo>
                      <a:pt x="76"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0" name="Freeform 72"/>
              <p:cNvSpPr>
                <a:spLocks/>
              </p:cNvSpPr>
              <p:nvPr/>
            </p:nvSpPr>
            <p:spPr bwMode="auto">
              <a:xfrm>
                <a:off x="571500" y="2563813"/>
                <a:ext cx="63500" cy="60325"/>
              </a:xfrm>
              <a:custGeom>
                <a:avLst/>
                <a:gdLst>
                  <a:gd name="T0" fmla="*/ 2147483647 w 40"/>
                  <a:gd name="T1" fmla="*/ 2147483647 h 38"/>
                  <a:gd name="T2" fmla="*/ 2147483647 w 40"/>
                  <a:gd name="T3" fmla="*/ 2147483647 h 38"/>
                  <a:gd name="T4" fmla="*/ 2147483647 w 40"/>
                  <a:gd name="T5" fmla="*/ 2147483647 h 38"/>
                  <a:gd name="T6" fmla="*/ 2147483647 w 40"/>
                  <a:gd name="T7" fmla="*/ 2147483647 h 38"/>
                  <a:gd name="T8" fmla="*/ 2147483647 w 40"/>
                  <a:gd name="T9" fmla="*/ 2147483647 h 38"/>
                  <a:gd name="T10" fmla="*/ 2147483647 w 40"/>
                  <a:gd name="T11" fmla="*/ 2147483647 h 38"/>
                  <a:gd name="T12" fmla="*/ 2147483647 w 40"/>
                  <a:gd name="T13" fmla="*/ 2147483647 h 38"/>
                  <a:gd name="T14" fmla="*/ 2147483647 w 40"/>
                  <a:gd name="T15" fmla="*/ 2147483647 h 38"/>
                  <a:gd name="T16" fmla="*/ 2147483647 w 40"/>
                  <a:gd name="T17" fmla="*/ 2147483647 h 38"/>
                  <a:gd name="T18" fmla="*/ 2147483647 w 40"/>
                  <a:gd name="T19" fmla="*/ 2147483647 h 38"/>
                  <a:gd name="T20" fmla="*/ 0 w 40"/>
                  <a:gd name="T21" fmla="*/ 2147483647 h 38"/>
                  <a:gd name="T22" fmla="*/ 0 w 40"/>
                  <a:gd name="T23" fmla="*/ 2147483647 h 38"/>
                  <a:gd name="T24" fmla="*/ 2147483647 w 40"/>
                  <a:gd name="T25" fmla="*/ 2147483647 h 38"/>
                  <a:gd name="T26" fmla="*/ 2147483647 w 40"/>
                  <a:gd name="T27" fmla="*/ 2147483647 h 38"/>
                  <a:gd name="T28" fmla="*/ 2147483647 w 40"/>
                  <a:gd name="T29" fmla="*/ 2147483647 h 38"/>
                  <a:gd name="T30" fmla="*/ 2147483647 w 40"/>
                  <a:gd name="T31" fmla="*/ 0 h 38"/>
                  <a:gd name="T32" fmla="*/ 2147483647 w 40"/>
                  <a:gd name="T33" fmla="*/ 0 h 38"/>
                  <a:gd name="T34" fmla="*/ 2147483647 w 40"/>
                  <a:gd name="T35" fmla="*/ 2147483647 h 38"/>
                  <a:gd name="T36" fmla="*/ 2147483647 w 40"/>
                  <a:gd name="T37" fmla="*/ 2147483647 h 38"/>
                  <a:gd name="T38" fmla="*/ 2147483647 w 40"/>
                  <a:gd name="T39" fmla="*/ 2147483647 h 38"/>
                  <a:gd name="T40" fmla="*/ 2147483647 w 40"/>
                  <a:gd name="T41" fmla="*/ 2147483647 h 38"/>
                  <a:gd name="T42" fmla="*/ 2147483647 w 40"/>
                  <a:gd name="T43" fmla="*/ 2147483647 h 3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
                  <a:gd name="T67" fmla="*/ 0 h 38"/>
                  <a:gd name="T68" fmla="*/ 40 w 40"/>
                  <a:gd name="T69" fmla="*/ 38 h 3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 h="38">
                    <a:moveTo>
                      <a:pt x="40" y="18"/>
                    </a:moveTo>
                    <a:lnTo>
                      <a:pt x="40" y="18"/>
                    </a:lnTo>
                    <a:lnTo>
                      <a:pt x="38" y="26"/>
                    </a:lnTo>
                    <a:lnTo>
                      <a:pt x="34" y="32"/>
                    </a:lnTo>
                    <a:lnTo>
                      <a:pt x="28" y="36"/>
                    </a:lnTo>
                    <a:lnTo>
                      <a:pt x="20" y="38"/>
                    </a:lnTo>
                    <a:lnTo>
                      <a:pt x="12" y="36"/>
                    </a:lnTo>
                    <a:lnTo>
                      <a:pt x="6" y="32"/>
                    </a:lnTo>
                    <a:lnTo>
                      <a:pt x="2" y="26"/>
                    </a:lnTo>
                    <a:lnTo>
                      <a:pt x="0" y="18"/>
                    </a:lnTo>
                    <a:lnTo>
                      <a:pt x="2" y="12"/>
                    </a:lnTo>
                    <a:lnTo>
                      <a:pt x="6" y="6"/>
                    </a:lnTo>
                    <a:lnTo>
                      <a:pt x="12" y="2"/>
                    </a:lnTo>
                    <a:lnTo>
                      <a:pt x="20" y="0"/>
                    </a:lnTo>
                    <a:lnTo>
                      <a:pt x="28" y="2"/>
                    </a:lnTo>
                    <a:lnTo>
                      <a:pt x="34" y="6"/>
                    </a:lnTo>
                    <a:lnTo>
                      <a:pt x="38" y="12"/>
                    </a:lnTo>
                    <a:lnTo>
                      <a:pt x="40" y="18"/>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1" name="Freeform 73"/>
              <p:cNvSpPr>
                <a:spLocks/>
              </p:cNvSpPr>
              <p:nvPr/>
            </p:nvSpPr>
            <p:spPr bwMode="auto">
              <a:xfrm>
                <a:off x="600075" y="2573338"/>
                <a:ext cx="25400" cy="22225"/>
              </a:xfrm>
              <a:custGeom>
                <a:avLst/>
                <a:gdLst>
                  <a:gd name="T0" fmla="*/ 2147483647 w 16"/>
                  <a:gd name="T1" fmla="*/ 2147483647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0 w 16"/>
                  <a:gd name="T13" fmla="*/ 2147483647 h 14"/>
                  <a:gd name="T14" fmla="*/ 0 w 16"/>
                  <a:gd name="T15" fmla="*/ 2147483647 h 14"/>
                  <a:gd name="T16" fmla="*/ 2147483647 w 16"/>
                  <a:gd name="T17" fmla="*/ 2147483647 h 14"/>
                  <a:gd name="T18" fmla="*/ 2147483647 w 16"/>
                  <a:gd name="T19" fmla="*/ 0 h 14"/>
                  <a:gd name="T20" fmla="*/ 2147483647 w 16"/>
                  <a:gd name="T21" fmla="*/ 0 h 14"/>
                  <a:gd name="T22" fmla="*/ 2147483647 w 16"/>
                  <a:gd name="T23" fmla="*/ 2147483647 h 14"/>
                  <a:gd name="T24" fmla="*/ 2147483647 w 16"/>
                  <a:gd name="T25" fmla="*/ 2147483647 h 14"/>
                  <a:gd name="T26" fmla="*/ 2147483647 w 16"/>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14"/>
                  <a:gd name="T44" fmla="*/ 16 w 16"/>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14">
                    <a:moveTo>
                      <a:pt x="16" y="6"/>
                    </a:moveTo>
                    <a:lnTo>
                      <a:pt x="16" y="6"/>
                    </a:lnTo>
                    <a:lnTo>
                      <a:pt x="12" y="12"/>
                    </a:lnTo>
                    <a:lnTo>
                      <a:pt x="8" y="14"/>
                    </a:lnTo>
                    <a:lnTo>
                      <a:pt x="2" y="12"/>
                    </a:lnTo>
                    <a:lnTo>
                      <a:pt x="0" y="6"/>
                    </a:lnTo>
                    <a:lnTo>
                      <a:pt x="2" y="2"/>
                    </a:lnTo>
                    <a:lnTo>
                      <a:pt x="8" y="0"/>
                    </a:lnTo>
                    <a:lnTo>
                      <a:pt x="12" y="2"/>
                    </a:lnTo>
                    <a:lnTo>
                      <a:pt x="16"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2" name="Freeform 74"/>
              <p:cNvSpPr>
                <a:spLocks noEditPoints="1"/>
              </p:cNvSpPr>
              <p:nvPr/>
            </p:nvSpPr>
            <p:spPr bwMode="auto">
              <a:xfrm>
                <a:off x="565150" y="2557463"/>
                <a:ext cx="76200" cy="73025"/>
              </a:xfrm>
              <a:custGeom>
                <a:avLst/>
                <a:gdLst>
                  <a:gd name="T0" fmla="*/ 2147483647 w 48"/>
                  <a:gd name="T1" fmla="*/ 2147483647 h 46"/>
                  <a:gd name="T2" fmla="*/ 2147483647 w 48"/>
                  <a:gd name="T3" fmla="*/ 2147483647 h 46"/>
                  <a:gd name="T4" fmla="*/ 2147483647 w 48"/>
                  <a:gd name="T5" fmla="*/ 2147483647 h 46"/>
                  <a:gd name="T6" fmla="*/ 2147483647 w 48"/>
                  <a:gd name="T7" fmla="*/ 2147483647 h 46"/>
                  <a:gd name="T8" fmla="*/ 2147483647 w 48"/>
                  <a:gd name="T9" fmla="*/ 2147483647 h 46"/>
                  <a:gd name="T10" fmla="*/ 2147483647 w 48"/>
                  <a:gd name="T11" fmla="*/ 2147483647 h 46"/>
                  <a:gd name="T12" fmla="*/ 2147483647 w 48"/>
                  <a:gd name="T13" fmla="*/ 2147483647 h 46"/>
                  <a:gd name="T14" fmla="*/ 2147483647 w 48"/>
                  <a:gd name="T15" fmla="*/ 2147483647 h 46"/>
                  <a:gd name="T16" fmla="*/ 2147483647 w 48"/>
                  <a:gd name="T17" fmla="*/ 2147483647 h 46"/>
                  <a:gd name="T18" fmla="*/ 2147483647 w 48"/>
                  <a:gd name="T19" fmla="*/ 2147483647 h 46"/>
                  <a:gd name="T20" fmla="*/ 2147483647 w 48"/>
                  <a:gd name="T21" fmla="*/ 2147483647 h 46"/>
                  <a:gd name="T22" fmla="*/ 2147483647 w 48"/>
                  <a:gd name="T23" fmla="*/ 2147483647 h 46"/>
                  <a:gd name="T24" fmla="*/ 2147483647 w 48"/>
                  <a:gd name="T25" fmla="*/ 2147483647 h 46"/>
                  <a:gd name="T26" fmla="*/ 2147483647 w 48"/>
                  <a:gd name="T27" fmla="*/ 2147483647 h 46"/>
                  <a:gd name="T28" fmla="*/ 2147483647 w 48"/>
                  <a:gd name="T29" fmla="*/ 2147483647 h 46"/>
                  <a:gd name="T30" fmla="*/ 2147483647 w 48"/>
                  <a:gd name="T31" fmla="*/ 2147483647 h 46"/>
                  <a:gd name="T32" fmla="*/ 2147483647 w 48"/>
                  <a:gd name="T33" fmla="*/ 2147483647 h 46"/>
                  <a:gd name="T34" fmla="*/ 2147483647 w 48"/>
                  <a:gd name="T35" fmla="*/ 2147483647 h 46"/>
                  <a:gd name="T36" fmla="*/ 2147483647 w 48"/>
                  <a:gd name="T37" fmla="*/ 2147483647 h 46"/>
                  <a:gd name="T38" fmla="*/ 2147483647 w 48"/>
                  <a:gd name="T39" fmla="*/ 2147483647 h 46"/>
                  <a:gd name="T40" fmla="*/ 2147483647 w 48"/>
                  <a:gd name="T41" fmla="*/ 2147483647 h 46"/>
                  <a:gd name="T42" fmla="*/ 2147483647 w 48"/>
                  <a:gd name="T43" fmla="*/ 2147483647 h 46"/>
                  <a:gd name="T44" fmla="*/ 0 w 48"/>
                  <a:gd name="T45" fmla="*/ 2147483647 h 46"/>
                  <a:gd name="T46" fmla="*/ 0 w 48"/>
                  <a:gd name="T47" fmla="*/ 2147483647 h 46"/>
                  <a:gd name="T48" fmla="*/ 2147483647 w 48"/>
                  <a:gd name="T49" fmla="*/ 2147483647 h 46"/>
                  <a:gd name="T50" fmla="*/ 2147483647 w 48"/>
                  <a:gd name="T51" fmla="*/ 2147483647 h 46"/>
                  <a:gd name="T52" fmla="*/ 2147483647 w 48"/>
                  <a:gd name="T53" fmla="*/ 2147483647 h 46"/>
                  <a:gd name="T54" fmla="*/ 2147483647 w 48"/>
                  <a:gd name="T55" fmla="*/ 2147483647 h 46"/>
                  <a:gd name="T56" fmla="*/ 2147483647 w 48"/>
                  <a:gd name="T57" fmla="*/ 2147483647 h 46"/>
                  <a:gd name="T58" fmla="*/ 2147483647 w 48"/>
                  <a:gd name="T59" fmla="*/ 2147483647 h 46"/>
                  <a:gd name="T60" fmla="*/ 2147483647 w 48"/>
                  <a:gd name="T61" fmla="*/ 2147483647 h 46"/>
                  <a:gd name="T62" fmla="*/ 2147483647 w 48"/>
                  <a:gd name="T63" fmla="*/ 2147483647 h 46"/>
                  <a:gd name="T64" fmla="*/ 2147483647 w 48"/>
                  <a:gd name="T65" fmla="*/ 2147483647 h 46"/>
                  <a:gd name="T66" fmla="*/ 2147483647 w 48"/>
                  <a:gd name="T67" fmla="*/ 2147483647 h 46"/>
                  <a:gd name="T68" fmla="*/ 2147483647 w 48"/>
                  <a:gd name="T69" fmla="*/ 2147483647 h 46"/>
                  <a:gd name="T70" fmla="*/ 2147483647 w 48"/>
                  <a:gd name="T71" fmla="*/ 2147483647 h 46"/>
                  <a:gd name="T72" fmla="*/ 2147483647 w 48"/>
                  <a:gd name="T73" fmla="*/ 2147483647 h 46"/>
                  <a:gd name="T74" fmla="*/ 2147483647 w 48"/>
                  <a:gd name="T75" fmla="*/ 0 h 46"/>
                  <a:gd name="T76" fmla="*/ 2147483647 w 48"/>
                  <a:gd name="T77" fmla="*/ 0 h 46"/>
                  <a:gd name="T78" fmla="*/ 2147483647 w 48"/>
                  <a:gd name="T79" fmla="*/ 2147483647 h 46"/>
                  <a:gd name="T80" fmla="*/ 2147483647 w 48"/>
                  <a:gd name="T81" fmla="*/ 2147483647 h 46"/>
                  <a:gd name="T82" fmla="*/ 2147483647 w 48"/>
                  <a:gd name="T83" fmla="*/ 2147483647 h 46"/>
                  <a:gd name="T84" fmla="*/ 0 w 48"/>
                  <a:gd name="T85" fmla="*/ 2147483647 h 46"/>
                  <a:gd name="T86" fmla="*/ 0 w 48"/>
                  <a:gd name="T87" fmla="*/ 2147483647 h 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8"/>
                  <a:gd name="T133" fmla="*/ 0 h 46"/>
                  <a:gd name="T134" fmla="*/ 48 w 48"/>
                  <a:gd name="T135" fmla="*/ 46 h 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8" h="46">
                    <a:moveTo>
                      <a:pt x="8" y="22"/>
                    </a:moveTo>
                    <a:lnTo>
                      <a:pt x="8" y="22"/>
                    </a:lnTo>
                    <a:lnTo>
                      <a:pt x="10" y="16"/>
                    </a:lnTo>
                    <a:lnTo>
                      <a:pt x="14" y="12"/>
                    </a:lnTo>
                    <a:lnTo>
                      <a:pt x="18" y="8"/>
                    </a:lnTo>
                    <a:lnTo>
                      <a:pt x="24" y="8"/>
                    </a:lnTo>
                    <a:lnTo>
                      <a:pt x="30" y="8"/>
                    </a:lnTo>
                    <a:lnTo>
                      <a:pt x="34" y="12"/>
                    </a:lnTo>
                    <a:lnTo>
                      <a:pt x="38" y="16"/>
                    </a:lnTo>
                    <a:lnTo>
                      <a:pt x="40" y="22"/>
                    </a:lnTo>
                    <a:lnTo>
                      <a:pt x="38" y="28"/>
                    </a:lnTo>
                    <a:lnTo>
                      <a:pt x="34" y="34"/>
                    </a:lnTo>
                    <a:lnTo>
                      <a:pt x="30" y="36"/>
                    </a:lnTo>
                    <a:lnTo>
                      <a:pt x="24" y="38"/>
                    </a:lnTo>
                    <a:lnTo>
                      <a:pt x="18" y="36"/>
                    </a:lnTo>
                    <a:lnTo>
                      <a:pt x="14" y="34"/>
                    </a:lnTo>
                    <a:lnTo>
                      <a:pt x="10" y="28"/>
                    </a:lnTo>
                    <a:lnTo>
                      <a:pt x="8" y="22"/>
                    </a:lnTo>
                    <a:close/>
                    <a:moveTo>
                      <a:pt x="0" y="22"/>
                    </a:moveTo>
                    <a:lnTo>
                      <a:pt x="0" y="22"/>
                    </a:lnTo>
                    <a:lnTo>
                      <a:pt x="2" y="32"/>
                    </a:lnTo>
                    <a:lnTo>
                      <a:pt x="8" y="40"/>
                    </a:lnTo>
                    <a:lnTo>
                      <a:pt x="14" y="44"/>
                    </a:lnTo>
                    <a:lnTo>
                      <a:pt x="24" y="46"/>
                    </a:lnTo>
                    <a:lnTo>
                      <a:pt x="34" y="44"/>
                    </a:lnTo>
                    <a:lnTo>
                      <a:pt x="40" y="40"/>
                    </a:lnTo>
                    <a:lnTo>
                      <a:pt x="46" y="32"/>
                    </a:lnTo>
                    <a:lnTo>
                      <a:pt x="48" y="22"/>
                    </a:lnTo>
                    <a:lnTo>
                      <a:pt x="46" y="14"/>
                    </a:lnTo>
                    <a:lnTo>
                      <a:pt x="40" y="6"/>
                    </a:lnTo>
                    <a:lnTo>
                      <a:pt x="34" y="2"/>
                    </a:lnTo>
                    <a:lnTo>
                      <a:pt x="24" y="0"/>
                    </a:lnTo>
                    <a:lnTo>
                      <a:pt x="14" y="2"/>
                    </a:lnTo>
                    <a:lnTo>
                      <a:pt x="8" y="6"/>
                    </a:lnTo>
                    <a:lnTo>
                      <a:pt x="2" y="14"/>
                    </a:lnTo>
                    <a:lnTo>
                      <a:pt x="0" y="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3" name="Freeform 75"/>
              <p:cNvSpPr>
                <a:spLocks noEditPoints="1"/>
              </p:cNvSpPr>
              <p:nvPr/>
            </p:nvSpPr>
            <p:spPr bwMode="auto">
              <a:xfrm>
                <a:off x="457200" y="2411413"/>
                <a:ext cx="292100" cy="558800"/>
              </a:xfrm>
              <a:custGeom>
                <a:avLst/>
                <a:gdLst>
                  <a:gd name="T0" fmla="*/ 2147483647 w 184"/>
                  <a:gd name="T1" fmla="*/ 2147483647 h 352"/>
                  <a:gd name="T2" fmla="*/ 2147483647 w 184"/>
                  <a:gd name="T3" fmla="*/ 2147483647 h 352"/>
                  <a:gd name="T4" fmla="*/ 2147483647 w 184"/>
                  <a:gd name="T5" fmla="*/ 2147483647 h 352"/>
                  <a:gd name="T6" fmla="*/ 2147483647 w 184"/>
                  <a:gd name="T7" fmla="*/ 2147483647 h 352"/>
                  <a:gd name="T8" fmla="*/ 2147483647 w 184"/>
                  <a:gd name="T9" fmla="*/ 2147483647 h 352"/>
                  <a:gd name="T10" fmla="*/ 2147483647 w 184"/>
                  <a:gd name="T11" fmla="*/ 2147483647 h 352"/>
                  <a:gd name="T12" fmla="*/ 2147483647 w 184"/>
                  <a:gd name="T13" fmla="*/ 2147483647 h 352"/>
                  <a:gd name="T14" fmla="*/ 2147483647 w 184"/>
                  <a:gd name="T15" fmla="*/ 2147483647 h 352"/>
                  <a:gd name="T16" fmla="*/ 2147483647 w 184"/>
                  <a:gd name="T17" fmla="*/ 2147483647 h 352"/>
                  <a:gd name="T18" fmla="*/ 2147483647 w 184"/>
                  <a:gd name="T19" fmla="*/ 2147483647 h 352"/>
                  <a:gd name="T20" fmla="*/ 2147483647 w 184"/>
                  <a:gd name="T21" fmla="*/ 2147483647 h 352"/>
                  <a:gd name="T22" fmla="*/ 2147483647 w 184"/>
                  <a:gd name="T23" fmla="*/ 2147483647 h 352"/>
                  <a:gd name="T24" fmla="*/ 2147483647 w 184"/>
                  <a:gd name="T25" fmla="*/ 2147483647 h 352"/>
                  <a:gd name="T26" fmla="*/ 2147483647 w 184"/>
                  <a:gd name="T27" fmla="*/ 2147483647 h 352"/>
                  <a:gd name="T28" fmla="*/ 2147483647 w 184"/>
                  <a:gd name="T29" fmla="*/ 2147483647 h 352"/>
                  <a:gd name="T30" fmla="*/ 2147483647 w 184"/>
                  <a:gd name="T31" fmla="*/ 2147483647 h 352"/>
                  <a:gd name="T32" fmla="*/ 2147483647 w 184"/>
                  <a:gd name="T33" fmla="*/ 2147483647 h 352"/>
                  <a:gd name="T34" fmla="*/ 2147483647 w 184"/>
                  <a:gd name="T35" fmla="*/ 2147483647 h 352"/>
                  <a:gd name="T36" fmla="*/ 2147483647 w 184"/>
                  <a:gd name="T37" fmla="*/ 2147483647 h 352"/>
                  <a:gd name="T38" fmla="*/ 2147483647 w 184"/>
                  <a:gd name="T39" fmla="*/ 2147483647 h 352"/>
                  <a:gd name="T40" fmla="*/ 2147483647 w 184"/>
                  <a:gd name="T41" fmla="*/ 2147483647 h 352"/>
                  <a:gd name="T42" fmla="*/ 2147483647 w 184"/>
                  <a:gd name="T43" fmla="*/ 2147483647 h 352"/>
                  <a:gd name="T44" fmla="*/ 2147483647 w 184"/>
                  <a:gd name="T45" fmla="*/ 0 h 352"/>
                  <a:gd name="T46" fmla="*/ 2147483647 w 184"/>
                  <a:gd name="T47" fmla="*/ 0 h 352"/>
                  <a:gd name="T48" fmla="*/ 0 w 184"/>
                  <a:gd name="T49" fmla="*/ 2147483647 h 352"/>
                  <a:gd name="T50" fmla="*/ 0 w 184"/>
                  <a:gd name="T51" fmla="*/ 2147483647 h 352"/>
                  <a:gd name="T52" fmla="*/ 0 w 184"/>
                  <a:gd name="T53" fmla="*/ 2147483647 h 352"/>
                  <a:gd name="T54" fmla="*/ 2147483647 w 184"/>
                  <a:gd name="T55" fmla="*/ 2147483647 h 352"/>
                  <a:gd name="T56" fmla="*/ 2147483647 w 184"/>
                  <a:gd name="T57" fmla="*/ 2147483647 h 352"/>
                  <a:gd name="T58" fmla="*/ 2147483647 w 184"/>
                  <a:gd name="T59" fmla="*/ 2147483647 h 352"/>
                  <a:gd name="T60" fmla="*/ 2147483647 w 184"/>
                  <a:gd name="T61" fmla="*/ 2147483647 h 352"/>
                  <a:gd name="T62" fmla="*/ 2147483647 w 184"/>
                  <a:gd name="T63" fmla="*/ 2147483647 h 352"/>
                  <a:gd name="T64" fmla="*/ 2147483647 w 184"/>
                  <a:gd name="T65" fmla="*/ 2147483647 h 352"/>
                  <a:gd name="T66" fmla="*/ 2147483647 w 184"/>
                  <a:gd name="T67" fmla="*/ 0 h 352"/>
                  <a:gd name="T68" fmla="*/ 2147483647 w 184"/>
                  <a:gd name="T69" fmla="*/ 0 h 35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84"/>
                  <a:gd name="T106" fmla="*/ 0 h 352"/>
                  <a:gd name="T107" fmla="*/ 184 w 184"/>
                  <a:gd name="T108" fmla="*/ 352 h 35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84" h="352">
                    <a:moveTo>
                      <a:pt x="168" y="336"/>
                    </a:moveTo>
                    <a:lnTo>
                      <a:pt x="168" y="336"/>
                    </a:lnTo>
                    <a:lnTo>
                      <a:pt x="16" y="336"/>
                    </a:lnTo>
                    <a:lnTo>
                      <a:pt x="16" y="16"/>
                    </a:lnTo>
                    <a:lnTo>
                      <a:pt x="50" y="16"/>
                    </a:lnTo>
                    <a:lnTo>
                      <a:pt x="52" y="22"/>
                    </a:lnTo>
                    <a:lnTo>
                      <a:pt x="56" y="30"/>
                    </a:lnTo>
                    <a:lnTo>
                      <a:pt x="60" y="36"/>
                    </a:lnTo>
                    <a:lnTo>
                      <a:pt x="64" y="40"/>
                    </a:lnTo>
                    <a:lnTo>
                      <a:pt x="70" y="44"/>
                    </a:lnTo>
                    <a:lnTo>
                      <a:pt x="78" y="48"/>
                    </a:lnTo>
                    <a:lnTo>
                      <a:pt x="84" y="50"/>
                    </a:lnTo>
                    <a:lnTo>
                      <a:pt x="92" y="50"/>
                    </a:lnTo>
                    <a:lnTo>
                      <a:pt x="100" y="50"/>
                    </a:lnTo>
                    <a:lnTo>
                      <a:pt x="106" y="48"/>
                    </a:lnTo>
                    <a:lnTo>
                      <a:pt x="114" y="44"/>
                    </a:lnTo>
                    <a:lnTo>
                      <a:pt x="120" y="40"/>
                    </a:lnTo>
                    <a:lnTo>
                      <a:pt x="124" y="36"/>
                    </a:lnTo>
                    <a:lnTo>
                      <a:pt x="128" y="30"/>
                    </a:lnTo>
                    <a:lnTo>
                      <a:pt x="132" y="22"/>
                    </a:lnTo>
                    <a:lnTo>
                      <a:pt x="134" y="16"/>
                    </a:lnTo>
                    <a:lnTo>
                      <a:pt x="168" y="16"/>
                    </a:lnTo>
                    <a:lnTo>
                      <a:pt x="168" y="336"/>
                    </a:lnTo>
                    <a:close/>
                    <a:moveTo>
                      <a:pt x="126" y="16"/>
                    </a:moveTo>
                    <a:lnTo>
                      <a:pt x="126" y="16"/>
                    </a:lnTo>
                    <a:lnTo>
                      <a:pt x="120" y="26"/>
                    </a:lnTo>
                    <a:lnTo>
                      <a:pt x="114" y="34"/>
                    </a:lnTo>
                    <a:lnTo>
                      <a:pt x="104" y="40"/>
                    </a:lnTo>
                    <a:lnTo>
                      <a:pt x="92" y="42"/>
                    </a:lnTo>
                    <a:lnTo>
                      <a:pt x="80" y="40"/>
                    </a:lnTo>
                    <a:lnTo>
                      <a:pt x="70" y="34"/>
                    </a:lnTo>
                    <a:lnTo>
                      <a:pt x="64" y="26"/>
                    </a:lnTo>
                    <a:lnTo>
                      <a:pt x="58" y="16"/>
                    </a:lnTo>
                    <a:lnTo>
                      <a:pt x="126" y="16"/>
                    </a:lnTo>
                    <a:close/>
                    <a:moveTo>
                      <a:pt x="176" y="0"/>
                    </a:moveTo>
                    <a:lnTo>
                      <a:pt x="8" y="0"/>
                    </a:lnTo>
                    <a:lnTo>
                      <a:pt x="4" y="0"/>
                    </a:lnTo>
                    <a:lnTo>
                      <a:pt x="2" y="2"/>
                    </a:lnTo>
                    <a:lnTo>
                      <a:pt x="0" y="4"/>
                    </a:lnTo>
                    <a:lnTo>
                      <a:pt x="0" y="8"/>
                    </a:lnTo>
                    <a:lnTo>
                      <a:pt x="0" y="344"/>
                    </a:lnTo>
                    <a:lnTo>
                      <a:pt x="0" y="346"/>
                    </a:lnTo>
                    <a:lnTo>
                      <a:pt x="2" y="350"/>
                    </a:lnTo>
                    <a:lnTo>
                      <a:pt x="4" y="350"/>
                    </a:lnTo>
                    <a:lnTo>
                      <a:pt x="8" y="352"/>
                    </a:lnTo>
                    <a:lnTo>
                      <a:pt x="176" y="352"/>
                    </a:lnTo>
                    <a:lnTo>
                      <a:pt x="180" y="350"/>
                    </a:lnTo>
                    <a:lnTo>
                      <a:pt x="182" y="350"/>
                    </a:lnTo>
                    <a:lnTo>
                      <a:pt x="184" y="346"/>
                    </a:lnTo>
                    <a:lnTo>
                      <a:pt x="184" y="344"/>
                    </a:lnTo>
                    <a:lnTo>
                      <a:pt x="184" y="8"/>
                    </a:lnTo>
                    <a:lnTo>
                      <a:pt x="184" y="4"/>
                    </a:lnTo>
                    <a:lnTo>
                      <a:pt x="182" y="2"/>
                    </a:lnTo>
                    <a:lnTo>
                      <a:pt x="180" y="0"/>
                    </a:lnTo>
                    <a:lnTo>
                      <a:pt x="1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4" name="Freeform 76"/>
              <p:cNvSpPr>
                <a:spLocks/>
              </p:cNvSpPr>
              <p:nvPr/>
            </p:nvSpPr>
            <p:spPr bwMode="auto">
              <a:xfrm>
                <a:off x="498475" y="2452688"/>
                <a:ext cx="95250" cy="327025"/>
              </a:xfrm>
              <a:custGeom>
                <a:avLst/>
                <a:gdLst>
                  <a:gd name="T0" fmla="*/ 2147483647 w 60"/>
                  <a:gd name="T1" fmla="*/ 2147483647 h 206"/>
                  <a:gd name="T2" fmla="*/ 2147483647 w 60"/>
                  <a:gd name="T3" fmla="*/ 2147483647 h 206"/>
                  <a:gd name="T4" fmla="*/ 2147483647 w 60"/>
                  <a:gd name="T5" fmla="*/ 2147483647 h 206"/>
                  <a:gd name="T6" fmla="*/ 2147483647 w 60"/>
                  <a:gd name="T7" fmla="*/ 2147483647 h 206"/>
                  <a:gd name="T8" fmla="*/ 2147483647 w 60"/>
                  <a:gd name="T9" fmla="*/ 2147483647 h 206"/>
                  <a:gd name="T10" fmla="*/ 2147483647 w 60"/>
                  <a:gd name="T11" fmla="*/ 2147483647 h 206"/>
                  <a:gd name="T12" fmla="*/ 2147483647 w 60"/>
                  <a:gd name="T13" fmla="*/ 2147483647 h 206"/>
                  <a:gd name="T14" fmla="*/ 2147483647 w 60"/>
                  <a:gd name="T15" fmla="*/ 2147483647 h 206"/>
                  <a:gd name="T16" fmla="*/ 2147483647 w 60"/>
                  <a:gd name="T17" fmla="*/ 2147483647 h 206"/>
                  <a:gd name="T18" fmla="*/ 2147483647 w 60"/>
                  <a:gd name="T19" fmla="*/ 2147483647 h 206"/>
                  <a:gd name="T20" fmla="*/ 2147483647 w 60"/>
                  <a:gd name="T21" fmla="*/ 2147483647 h 206"/>
                  <a:gd name="T22" fmla="*/ 2147483647 w 60"/>
                  <a:gd name="T23" fmla="*/ 2147483647 h 206"/>
                  <a:gd name="T24" fmla="*/ 2147483647 w 60"/>
                  <a:gd name="T25" fmla="*/ 2147483647 h 206"/>
                  <a:gd name="T26" fmla="*/ 2147483647 w 60"/>
                  <a:gd name="T27" fmla="*/ 2147483647 h 206"/>
                  <a:gd name="T28" fmla="*/ 2147483647 w 60"/>
                  <a:gd name="T29" fmla="*/ 2147483647 h 206"/>
                  <a:gd name="T30" fmla="*/ 2147483647 w 60"/>
                  <a:gd name="T31" fmla="*/ 2147483647 h 206"/>
                  <a:gd name="T32" fmla="*/ 2147483647 w 60"/>
                  <a:gd name="T33" fmla="*/ 0 h 206"/>
                  <a:gd name="T34" fmla="*/ 0 w 60"/>
                  <a:gd name="T35" fmla="*/ 0 h 206"/>
                  <a:gd name="T36" fmla="*/ 0 w 60"/>
                  <a:gd name="T37" fmla="*/ 2147483647 h 206"/>
                  <a:gd name="T38" fmla="*/ 0 w 60"/>
                  <a:gd name="T39" fmla="*/ 2147483647 h 206"/>
                  <a:gd name="T40" fmla="*/ 2147483647 w 60"/>
                  <a:gd name="T41" fmla="*/ 2147483647 h 206"/>
                  <a:gd name="T42" fmla="*/ 2147483647 w 60"/>
                  <a:gd name="T43" fmla="*/ 2147483647 h 206"/>
                  <a:gd name="T44" fmla="*/ 2147483647 w 60"/>
                  <a:gd name="T45" fmla="*/ 2147483647 h 206"/>
                  <a:gd name="T46" fmla="*/ 2147483647 w 60"/>
                  <a:gd name="T47" fmla="*/ 2147483647 h 206"/>
                  <a:gd name="T48" fmla="*/ 2147483647 w 60"/>
                  <a:gd name="T49" fmla="*/ 2147483647 h 20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0"/>
                  <a:gd name="T76" fmla="*/ 0 h 206"/>
                  <a:gd name="T77" fmla="*/ 60 w 60"/>
                  <a:gd name="T78" fmla="*/ 206 h 20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0" h="206">
                    <a:moveTo>
                      <a:pt x="60" y="118"/>
                    </a:moveTo>
                    <a:lnTo>
                      <a:pt x="60" y="118"/>
                    </a:lnTo>
                    <a:lnTo>
                      <a:pt x="50" y="114"/>
                    </a:lnTo>
                    <a:lnTo>
                      <a:pt x="44" y="108"/>
                    </a:lnTo>
                    <a:lnTo>
                      <a:pt x="38" y="98"/>
                    </a:lnTo>
                    <a:lnTo>
                      <a:pt x="36" y="88"/>
                    </a:lnTo>
                    <a:lnTo>
                      <a:pt x="38" y="78"/>
                    </a:lnTo>
                    <a:lnTo>
                      <a:pt x="44" y="70"/>
                    </a:lnTo>
                    <a:lnTo>
                      <a:pt x="50" y="64"/>
                    </a:lnTo>
                    <a:lnTo>
                      <a:pt x="60" y="60"/>
                    </a:lnTo>
                    <a:lnTo>
                      <a:pt x="60" y="34"/>
                    </a:lnTo>
                    <a:lnTo>
                      <a:pt x="46" y="30"/>
                    </a:lnTo>
                    <a:lnTo>
                      <a:pt x="34" y="22"/>
                    </a:lnTo>
                    <a:lnTo>
                      <a:pt x="24" y="12"/>
                    </a:lnTo>
                    <a:lnTo>
                      <a:pt x="18" y="0"/>
                    </a:lnTo>
                    <a:lnTo>
                      <a:pt x="0" y="0"/>
                    </a:lnTo>
                    <a:lnTo>
                      <a:pt x="0" y="206"/>
                    </a:lnTo>
                    <a:lnTo>
                      <a:pt x="12" y="196"/>
                    </a:lnTo>
                    <a:lnTo>
                      <a:pt x="28" y="190"/>
                    </a:lnTo>
                    <a:lnTo>
                      <a:pt x="44" y="188"/>
                    </a:lnTo>
                    <a:lnTo>
                      <a:pt x="60" y="186"/>
                    </a:lnTo>
                    <a:lnTo>
                      <a:pt x="60" y="118"/>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5" name="Freeform 77"/>
              <p:cNvSpPr>
                <a:spLocks/>
              </p:cNvSpPr>
              <p:nvPr/>
            </p:nvSpPr>
            <p:spPr bwMode="auto">
              <a:xfrm>
                <a:off x="612775" y="2452688"/>
                <a:ext cx="95250" cy="292100"/>
              </a:xfrm>
              <a:custGeom>
                <a:avLst/>
                <a:gdLst>
                  <a:gd name="T0" fmla="*/ 2147483647 w 60"/>
                  <a:gd name="T1" fmla="*/ 2147483647 h 184"/>
                  <a:gd name="T2" fmla="*/ 2147483647 w 60"/>
                  <a:gd name="T3" fmla="*/ 0 h 184"/>
                  <a:gd name="T4" fmla="*/ 2147483647 w 60"/>
                  <a:gd name="T5" fmla="*/ 0 h 184"/>
                  <a:gd name="T6" fmla="*/ 2147483647 w 60"/>
                  <a:gd name="T7" fmla="*/ 0 h 184"/>
                  <a:gd name="T8" fmla="*/ 2147483647 w 60"/>
                  <a:gd name="T9" fmla="*/ 2147483647 h 184"/>
                  <a:gd name="T10" fmla="*/ 2147483647 w 60"/>
                  <a:gd name="T11" fmla="*/ 2147483647 h 184"/>
                  <a:gd name="T12" fmla="*/ 2147483647 w 60"/>
                  <a:gd name="T13" fmla="*/ 2147483647 h 184"/>
                  <a:gd name="T14" fmla="*/ 0 w 60"/>
                  <a:gd name="T15" fmla="*/ 2147483647 h 184"/>
                  <a:gd name="T16" fmla="*/ 0 w 60"/>
                  <a:gd name="T17" fmla="*/ 2147483647 h 184"/>
                  <a:gd name="T18" fmla="*/ 0 w 60"/>
                  <a:gd name="T19" fmla="*/ 2147483647 h 184"/>
                  <a:gd name="T20" fmla="*/ 2147483647 w 60"/>
                  <a:gd name="T21" fmla="*/ 2147483647 h 184"/>
                  <a:gd name="T22" fmla="*/ 2147483647 w 60"/>
                  <a:gd name="T23" fmla="*/ 2147483647 h 184"/>
                  <a:gd name="T24" fmla="*/ 2147483647 w 60"/>
                  <a:gd name="T25" fmla="*/ 2147483647 h 184"/>
                  <a:gd name="T26" fmla="*/ 2147483647 w 60"/>
                  <a:gd name="T27" fmla="*/ 2147483647 h 184"/>
                  <a:gd name="T28" fmla="*/ 2147483647 w 60"/>
                  <a:gd name="T29" fmla="*/ 2147483647 h 184"/>
                  <a:gd name="T30" fmla="*/ 2147483647 w 60"/>
                  <a:gd name="T31" fmla="*/ 2147483647 h 184"/>
                  <a:gd name="T32" fmla="*/ 2147483647 w 60"/>
                  <a:gd name="T33" fmla="*/ 2147483647 h 184"/>
                  <a:gd name="T34" fmla="*/ 2147483647 w 60"/>
                  <a:gd name="T35" fmla="*/ 2147483647 h 184"/>
                  <a:gd name="T36" fmla="*/ 0 w 60"/>
                  <a:gd name="T37" fmla="*/ 2147483647 h 184"/>
                  <a:gd name="T38" fmla="*/ 0 w 60"/>
                  <a:gd name="T39" fmla="*/ 2147483647 h 184"/>
                  <a:gd name="T40" fmla="*/ 0 w 60"/>
                  <a:gd name="T41" fmla="*/ 2147483647 h 184"/>
                  <a:gd name="T42" fmla="*/ 2147483647 w 60"/>
                  <a:gd name="T43" fmla="*/ 2147483647 h 184"/>
                  <a:gd name="T44" fmla="*/ 2147483647 w 60"/>
                  <a:gd name="T45" fmla="*/ 2147483647 h 184"/>
                  <a:gd name="T46" fmla="*/ 2147483647 w 60"/>
                  <a:gd name="T47" fmla="*/ 2147483647 h 184"/>
                  <a:gd name="T48" fmla="*/ 2147483647 w 60"/>
                  <a:gd name="T49" fmla="*/ 2147483647 h 184"/>
                  <a:gd name="T50" fmla="*/ 2147483647 w 60"/>
                  <a:gd name="T51" fmla="*/ 2147483647 h 184"/>
                  <a:gd name="T52" fmla="*/ 2147483647 w 60"/>
                  <a:gd name="T53" fmla="*/ 2147483647 h 184"/>
                  <a:gd name="T54" fmla="*/ 2147483647 w 60"/>
                  <a:gd name="T55" fmla="*/ 2147483647 h 1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0"/>
                  <a:gd name="T85" fmla="*/ 0 h 184"/>
                  <a:gd name="T86" fmla="*/ 60 w 60"/>
                  <a:gd name="T87" fmla="*/ 184 h 1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0" h="184">
                    <a:moveTo>
                      <a:pt x="60" y="154"/>
                    </a:moveTo>
                    <a:lnTo>
                      <a:pt x="60" y="0"/>
                    </a:lnTo>
                    <a:lnTo>
                      <a:pt x="42" y="0"/>
                    </a:lnTo>
                    <a:lnTo>
                      <a:pt x="36" y="12"/>
                    </a:lnTo>
                    <a:lnTo>
                      <a:pt x="26" y="22"/>
                    </a:lnTo>
                    <a:lnTo>
                      <a:pt x="14" y="30"/>
                    </a:lnTo>
                    <a:lnTo>
                      <a:pt x="0" y="34"/>
                    </a:lnTo>
                    <a:lnTo>
                      <a:pt x="0" y="60"/>
                    </a:lnTo>
                    <a:lnTo>
                      <a:pt x="10" y="64"/>
                    </a:lnTo>
                    <a:lnTo>
                      <a:pt x="16" y="70"/>
                    </a:lnTo>
                    <a:lnTo>
                      <a:pt x="22" y="78"/>
                    </a:lnTo>
                    <a:lnTo>
                      <a:pt x="24" y="88"/>
                    </a:lnTo>
                    <a:lnTo>
                      <a:pt x="22" y="98"/>
                    </a:lnTo>
                    <a:lnTo>
                      <a:pt x="16" y="108"/>
                    </a:lnTo>
                    <a:lnTo>
                      <a:pt x="10" y="114"/>
                    </a:lnTo>
                    <a:lnTo>
                      <a:pt x="0" y="118"/>
                    </a:lnTo>
                    <a:lnTo>
                      <a:pt x="0" y="184"/>
                    </a:lnTo>
                    <a:lnTo>
                      <a:pt x="18" y="182"/>
                    </a:lnTo>
                    <a:lnTo>
                      <a:pt x="34" y="176"/>
                    </a:lnTo>
                    <a:lnTo>
                      <a:pt x="42" y="174"/>
                    </a:lnTo>
                    <a:lnTo>
                      <a:pt x="50" y="168"/>
                    </a:lnTo>
                    <a:lnTo>
                      <a:pt x="56" y="162"/>
                    </a:lnTo>
                    <a:lnTo>
                      <a:pt x="60" y="15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6" name="Freeform 78"/>
              <p:cNvSpPr>
                <a:spLocks/>
              </p:cNvSpPr>
              <p:nvPr/>
            </p:nvSpPr>
            <p:spPr bwMode="auto">
              <a:xfrm>
                <a:off x="498475" y="2747963"/>
                <a:ext cx="95250" cy="158750"/>
              </a:xfrm>
              <a:custGeom>
                <a:avLst/>
                <a:gdLst>
                  <a:gd name="T0" fmla="*/ 2147483647 w 60"/>
                  <a:gd name="T1" fmla="*/ 2147483647 h 100"/>
                  <a:gd name="T2" fmla="*/ 2147483647 w 60"/>
                  <a:gd name="T3" fmla="*/ 0 h 100"/>
                  <a:gd name="T4" fmla="*/ 2147483647 w 60"/>
                  <a:gd name="T5" fmla="*/ 0 h 100"/>
                  <a:gd name="T6" fmla="*/ 2147483647 w 60"/>
                  <a:gd name="T7" fmla="*/ 2147483647 h 100"/>
                  <a:gd name="T8" fmla="*/ 2147483647 w 60"/>
                  <a:gd name="T9" fmla="*/ 2147483647 h 100"/>
                  <a:gd name="T10" fmla="*/ 2147483647 w 60"/>
                  <a:gd name="T11" fmla="*/ 2147483647 h 100"/>
                  <a:gd name="T12" fmla="*/ 0 w 60"/>
                  <a:gd name="T13" fmla="*/ 2147483647 h 100"/>
                  <a:gd name="T14" fmla="*/ 0 w 60"/>
                  <a:gd name="T15" fmla="*/ 2147483647 h 100"/>
                  <a:gd name="T16" fmla="*/ 2147483647 w 60"/>
                  <a:gd name="T17" fmla="*/ 2147483647 h 1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0"/>
                  <a:gd name="T28" fmla="*/ 0 h 100"/>
                  <a:gd name="T29" fmla="*/ 60 w 60"/>
                  <a:gd name="T30" fmla="*/ 100 h 1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0" h="100">
                    <a:moveTo>
                      <a:pt x="60" y="100"/>
                    </a:moveTo>
                    <a:lnTo>
                      <a:pt x="60" y="0"/>
                    </a:lnTo>
                    <a:lnTo>
                      <a:pt x="44" y="2"/>
                    </a:lnTo>
                    <a:lnTo>
                      <a:pt x="28" y="4"/>
                    </a:lnTo>
                    <a:lnTo>
                      <a:pt x="12" y="10"/>
                    </a:lnTo>
                    <a:lnTo>
                      <a:pt x="0" y="20"/>
                    </a:lnTo>
                    <a:lnTo>
                      <a:pt x="0" y="100"/>
                    </a:lnTo>
                    <a:lnTo>
                      <a:pt x="60" y="100"/>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7" name="Freeform 79"/>
              <p:cNvSpPr>
                <a:spLocks/>
              </p:cNvSpPr>
              <p:nvPr/>
            </p:nvSpPr>
            <p:spPr bwMode="auto">
              <a:xfrm>
                <a:off x="612775" y="2697163"/>
                <a:ext cx="95250" cy="209550"/>
              </a:xfrm>
              <a:custGeom>
                <a:avLst/>
                <a:gdLst>
                  <a:gd name="T0" fmla="*/ 2147483647 w 60"/>
                  <a:gd name="T1" fmla="*/ 2147483647 h 132"/>
                  <a:gd name="T2" fmla="*/ 2147483647 w 60"/>
                  <a:gd name="T3" fmla="*/ 0 h 132"/>
                  <a:gd name="T4" fmla="*/ 2147483647 w 60"/>
                  <a:gd name="T5" fmla="*/ 0 h 132"/>
                  <a:gd name="T6" fmla="*/ 2147483647 w 60"/>
                  <a:gd name="T7" fmla="*/ 2147483647 h 132"/>
                  <a:gd name="T8" fmla="*/ 2147483647 w 60"/>
                  <a:gd name="T9" fmla="*/ 2147483647 h 132"/>
                  <a:gd name="T10" fmla="*/ 2147483647 w 60"/>
                  <a:gd name="T11" fmla="*/ 2147483647 h 132"/>
                  <a:gd name="T12" fmla="*/ 2147483647 w 60"/>
                  <a:gd name="T13" fmla="*/ 2147483647 h 132"/>
                  <a:gd name="T14" fmla="*/ 2147483647 w 60"/>
                  <a:gd name="T15" fmla="*/ 2147483647 h 132"/>
                  <a:gd name="T16" fmla="*/ 0 w 60"/>
                  <a:gd name="T17" fmla="*/ 2147483647 h 132"/>
                  <a:gd name="T18" fmla="*/ 0 w 60"/>
                  <a:gd name="T19" fmla="*/ 2147483647 h 132"/>
                  <a:gd name="T20" fmla="*/ 2147483647 w 60"/>
                  <a:gd name="T21" fmla="*/ 2147483647 h 13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
                  <a:gd name="T34" fmla="*/ 0 h 132"/>
                  <a:gd name="T35" fmla="*/ 60 w 60"/>
                  <a:gd name="T36" fmla="*/ 132 h 13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 h="132">
                    <a:moveTo>
                      <a:pt x="60" y="132"/>
                    </a:moveTo>
                    <a:lnTo>
                      <a:pt x="60" y="0"/>
                    </a:lnTo>
                    <a:lnTo>
                      <a:pt x="56" y="8"/>
                    </a:lnTo>
                    <a:lnTo>
                      <a:pt x="50" y="14"/>
                    </a:lnTo>
                    <a:lnTo>
                      <a:pt x="42" y="20"/>
                    </a:lnTo>
                    <a:lnTo>
                      <a:pt x="34" y="22"/>
                    </a:lnTo>
                    <a:lnTo>
                      <a:pt x="18" y="28"/>
                    </a:lnTo>
                    <a:lnTo>
                      <a:pt x="0" y="30"/>
                    </a:lnTo>
                    <a:lnTo>
                      <a:pt x="0" y="132"/>
                    </a:lnTo>
                    <a:lnTo>
                      <a:pt x="60" y="132"/>
                    </a:lnTo>
                    <a:close/>
                  </a:path>
                </a:pathLst>
              </a:custGeom>
              <a:solidFill>
                <a:srgbClr val="8C8C8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spTree>
    <p:extLst>
      <p:ext uri="{BB962C8B-B14F-4D97-AF65-F5344CB8AC3E}">
        <p14:creationId xmlns:p14="http://schemas.microsoft.com/office/powerpoint/2010/main" val="257966821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81610" y="1501997"/>
            <a:ext cx="5873774" cy="4122338"/>
          </a:xfrm>
          <a:prstGeom prst="rect">
            <a:avLst/>
          </a:prstGeom>
        </p:spPr>
      </p:pic>
      <p:sp>
        <p:nvSpPr>
          <p:cNvPr id="4" name="Slide Number Placeholder 3"/>
          <p:cNvSpPr>
            <a:spLocks noGrp="1"/>
          </p:cNvSpPr>
          <p:nvPr>
            <p:ph type="sldNum" idx="4294967295"/>
          </p:nvPr>
        </p:nvSpPr>
        <p:spPr>
          <a:xfrm>
            <a:off x="11246294" y="6437841"/>
            <a:ext cx="485447" cy="250191"/>
          </a:xfrm>
          <a:prstGeom prst="rect">
            <a:avLst/>
          </a:prstGeom>
        </p:spPr>
        <p:txBody>
          <a:bodyPr lIns="121899" tIns="60949" rIns="121899" bIns="60949"/>
          <a:lstStyle/>
          <a:p>
            <a:pPr algn="r">
              <a:buSzPct val="25000"/>
            </a:pPr>
            <a:fld id="{00000000-1234-1234-1234-123412341234}" type="slidenum">
              <a:rPr lang="en-US" sz="1200">
                <a:solidFill>
                  <a:srgbClr val="0064D2"/>
                </a:solidFill>
                <a:latin typeface="Arial"/>
                <a:ea typeface="Arial"/>
                <a:cs typeface="Arial"/>
                <a:sym typeface="Arial"/>
              </a:rPr>
              <a:pPr algn="r">
                <a:buSzPct val="25000"/>
              </a:pPr>
              <a:t>11</a:t>
            </a:fld>
            <a:endParaRPr lang="en-US" sz="1200">
              <a:solidFill>
                <a:srgbClr val="0064D2"/>
              </a:solidFill>
              <a:latin typeface="Arial"/>
              <a:ea typeface="Arial"/>
              <a:cs typeface="Arial"/>
              <a:sym typeface="Arial"/>
            </a:endParaRPr>
          </a:p>
        </p:txBody>
      </p:sp>
      <p:grpSp>
        <p:nvGrpSpPr>
          <p:cNvPr id="6" name="Group 5"/>
          <p:cNvGrpSpPr/>
          <p:nvPr/>
        </p:nvGrpSpPr>
        <p:grpSpPr>
          <a:xfrm>
            <a:off x="6765165" y="2526112"/>
            <a:ext cx="5126103" cy="1561342"/>
            <a:chOff x="4566932" y="1661590"/>
            <a:chExt cx="3719472" cy="1530305"/>
          </a:xfrm>
        </p:grpSpPr>
        <p:cxnSp>
          <p:nvCxnSpPr>
            <p:cNvPr id="7" name="Straight Connector 6"/>
            <p:cNvCxnSpPr/>
            <p:nvPr/>
          </p:nvCxnSpPr>
          <p:spPr>
            <a:xfrm>
              <a:off x="4566932" y="1661590"/>
              <a:ext cx="3715700" cy="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4570704" y="3191895"/>
              <a:ext cx="3715700" cy="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sp>
        <p:nvSpPr>
          <p:cNvPr id="3" name="TextBox 2"/>
          <p:cNvSpPr txBox="1"/>
          <p:nvPr/>
        </p:nvSpPr>
        <p:spPr>
          <a:xfrm>
            <a:off x="6963479" y="1644844"/>
            <a:ext cx="4301177" cy="564257"/>
          </a:xfrm>
          <a:prstGeom prst="rect">
            <a:avLst/>
          </a:prstGeom>
          <a:noFill/>
        </p:spPr>
        <p:txBody>
          <a:bodyPr wrap="none" rtlCol="0">
            <a:spAutoFit/>
          </a:bodyPr>
          <a:lstStyle/>
          <a:p>
            <a:pPr>
              <a:lnSpc>
                <a:spcPct val="95000"/>
              </a:lnSpc>
            </a:pPr>
            <a:r>
              <a:rPr lang="en-US" sz="3200" dirty="0" smtClean="0">
                <a:solidFill>
                  <a:schemeClr val="bg1">
                    <a:lumMod val="50000"/>
                  </a:schemeClr>
                </a:solidFill>
              </a:rPr>
              <a:t>Simplify Access to DW</a:t>
            </a:r>
          </a:p>
        </p:txBody>
      </p:sp>
      <p:sp>
        <p:nvSpPr>
          <p:cNvPr id="12" name="TextBox 11"/>
          <p:cNvSpPr txBox="1"/>
          <p:nvPr/>
        </p:nvSpPr>
        <p:spPr>
          <a:xfrm>
            <a:off x="6963479" y="3078244"/>
            <a:ext cx="4129255" cy="564257"/>
          </a:xfrm>
          <a:prstGeom prst="rect">
            <a:avLst/>
          </a:prstGeom>
          <a:noFill/>
        </p:spPr>
        <p:txBody>
          <a:bodyPr wrap="none" rtlCol="0">
            <a:spAutoFit/>
          </a:bodyPr>
          <a:lstStyle/>
          <a:p>
            <a:pPr>
              <a:lnSpc>
                <a:spcPct val="95000"/>
              </a:lnSpc>
            </a:pPr>
            <a:r>
              <a:rPr lang="en-US" sz="3200" dirty="0" smtClean="0">
                <a:solidFill>
                  <a:schemeClr val="bg1">
                    <a:lumMod val="50000"/>
                  </a:schemeClr>
                </a:solidFill>
              </a:rPr>
              <a:t>Cross Platform VDMs</a:t>
            </a:r>
          </a:p>
        </p:txBody>
      </p:sp>
      <p:sp>
        <p:nvSpPr>
          <p:cNvPr id="13" name="TextBox 12"/>
          <p:cNvSpPr txBox="1"/>
          <p:nvPr/>
        </p:nvSpPr>
        <p:spPr>
          <a:xfrm>
            <a:off x="6963479" y="4675874"/>
            <a:ext cx="4541227" cy="564257"/>
          </a:xfrm>
          <a:prstGeom prst="rect">
            <a:avLst/>
          </a:prstGeom>
          <a:noFill/>
        </p:spPr>
        <p:txBody>
          <a:bodyPr wrap="none" rtlCol="0">
            <a:spAutoFit/>
          </a:bodyPr>
          <a:lstStyle/>
          <a:p>
            <a:pPr>
              <a:lnSpc>
                <a:spcPct val="95000"/>
              </a:lnSpc>
            </a:pPr>
            <a:r>
              <a:rPr lang="en-US" sz="3200" dirty="0" smtClean="0">
                <a:solidFill>
                  <a:schemeClr val="bg1">
                    <a:lumMod val="50000"/>
                  </a:schemeClr>
                </a:solidFill>
              </a:rPr>
              <a:t>Geo Distributed Caches</a:t>
            </a:r>
          </a:p>
        </p:txBody>
      </p:sp>
      <p:sp>
        <p:nvSpPr>
          <p:cNvPr id="14" name="Rectangle 13"/>
          <p:cNvSpPr/>
          <p:nvPr/>
        </p:nvSpPr>
        <p:spPr>
          <a:xfrm>
            <a:off x="0" y="6"/>
            <a:ext cx="12188825" cy="1015999"/>
          </a:xfrm>
          <a:prstGeom prst="rect">
            <a:avLst/>
          </a:prstGeom>
          <a:solidFill>
            <a:srgbClr val="477FDA"/>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smtClean="0">
                <a:solidFill>
                  <a:srgbClr val="FFFFFF"/>
                </a:solidFill>
              </a:rPr>
              <a:t>Data Virtualization</a:t>
            </a:r>
            <a:endParaRPr lang="en-US" sz="5900" dirty="0">
              <a:solidFill>
                <a:srgbClr val="FFFFFF"/>
              </a:solidFill>
              <a:latin typeface="Helvetica Neue Light"/>
              <a:cs typeface="Helvetica Neue Light"/>
            </a:endParaRPr>
          </a:p>
        </p:txBody>
      </p:sp>
    </p:spTree>
    <p:extLst>
      <p:ext uri="{BB962C8B-B14F-4D97-AF65-F5344CB8AC3E}">
        <p14:creationId xmlns:p14="http://schemas.microsoft.com/office/powerpoint/2010/main" val="212596340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1295130" y="107058"/>
            <a:ext cx="9710915" cy="865188"/>
          </a:xfrm>
          <a:ln w="28575" cmpd="sng">
            <a:solidFill>
              <a:schemeClr val="bg1"/>
            </a:solidFill>
          </a:ln>
        </p:spPr>
        <p:txBody>
          <a:bodyPr>
            <a:normAutofit/>
          </a:bodyPr>
          <a:lstStyle/>
          <a:p>
            <a:pPr algn="ctr"/>
            <a:r>
              <a:rPr lang="en-US" sz="3600" dirty="0" smtClean="0">
                <a:solidFill>
                  <a:schemeClr val="bg1"/>
                </a:solidFill>
              </a:rPr>
              <a:t>Apache </a:t>
            </a:r>
            <a:r>
              <a:rPr lang="en-US" sz="3600" dirty="0" err="1" smtClean="0">
                <a:solidFill>
                  <a:schemeClr val="bg1"/>
                </a:solidFill>
              </a:rPr>
              <a:t>Kylin</a:t>
            </a:r>
            <a:r>
              <a:rPr lang="en-US" sz="3600" dirty="0" smtClean="0">
                <a:solidFill>
                  <a:schemeClr val="bg1"/>
                </a:solidFill>
              </a:rPr>
              <a:t>: Extreme OLAP Engine</a:t>
            </a:r>
            <a:endParaRPr lang="en-US" sz="3600" dirty="0">
              <a:solidFill>
                <a:schemeClr val="bg1"/>
              </a:solidFill>
            </a:endParaRPr>
          </a:p>
        </p:txBody>
      </p:sp>
      <p:grpSp>
        <p:nvGrpSpPr>
          <p:cNvPr id="2" name="Group 1"/>
          <p:cNvGrpSpPr/>
          <p:nvPr/>
        </p:nvGrpSpPr>
        <p:grpSpPr>
          <a:xfrm>
            <a:off x="0" y="1839384"/>
            <a:ext cx="7078559" cy="3869204"/>
            <a:chOff x="948402" y="961235"/>
            <a:chExt cx="10713179" cy="5676898"/>
          </a:xfrm>
        </p:grpSpPr>
        <p:sp>
          <p:nvSpPr>
            <p:cNvPr id="40" name="Slide Number Placeholder 1"/>
            <p:cNvSpPr txBox="1">
              <a:spLocks/>
            </p:cNvSpPr>
            <p:nvPr/>
          </p:nvSpPr>
          <p:spPr>
            <a:xfrm>
              <a:off x="8817522" y="6273008"/>
              <a:ext cx="2844059"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DE3914E-3FC7-4BCD-AB42-901E459A2790}" type="slidenum">
                <a:rPr lang="zh-CN" altLang="en-US" smtClean="0"/>
                <a:pPr/>
                <a:t>12</a:t>
              </a:fld>
              <a:endParaRPr lang="zh-CN" altLang="en-US"/>
            </a:p>
          </p:txBody>
        </p:sp>
        <p:sp>
          <p:nvSpPr>
            <p:cNvPr id="59" name="Rectangle 58"/>
            <p:cNvSpPr/>
            <p:nvPr/>
          </p:nvSpPr>
          <p:spPr>
            <a:xfrm>
              <a:off x="4174700" y="5357245"/>
              <a:ext cx="3326479" cy="1033608"/>
            </a:xfrm>
            <a:prstGeom prst="rect">
              <a:avLst/>
            </a:prstGeom>
            <a:solidFill>
              <a:schemeClr val="accent5">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altLang="zh-CN" sz="1800" b="1" i="0" u="none" strike="noStrike" kern="0" cap="none" spc="0" normalizeH="0" baseline="0" noProof="0" dirty="0" smtClean="0">
                <a:ln>
                  <a:noFill/>
                </a:ln>
                <a:solidFill>
                  <a:sysClr val="windowText" lastClr="000000"/>
                </a:solidFill>
                <a:effectLst/>
                <a:uLnTx/>
                <a:uFillTx/>
                <a:latin typeface="Calibri"/>
                <a:ea typeface="宋体"/>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800" b="1" i="0" u="none" strike="noStrike" kern="0" cap="none" spc="0" normalizeH="0" baseline="0" noProof="0" dirty="0" smtClean="0">
                  <a:ln>
                    <a:noFill/>
                  </a:ln>
                  <a:solidFill>
                    <a:sysClr val="windowText" lastClr="000000"/>
                  </a:solidFill>
                  <a:effectLst/>
                  <a:uLnTx/>
                  <a:uFillTx/>
                  <a:latin typeface="Calibri"/>
                  <a:ea typeface="宋体"/>
                  <a:cs typeface="+mn-cs"/>
                </a:rPr>
                <a:t>Cube</a:t>
              </a:r>
              <a:r>
                <a:rPr kumimoji="0" lang="en-US" altLang="zh-CN" sz="1800" b="1" i="0" u="none" strike="noStrike" kern="0" cap="none" spc="0" normalizeH="0" noProof="0" dirty="0" smtClean="0">
                  <a:ln>
                    <a:noFill/>
                  </a:ln>
                  <a:solidFill>
                    <a:sysClr val="windowText" lastClr="000000"/>
                  </a:solidFill>
                  <a:effectLst/>
                  <a:uLnTx/>
                  <a:uFillTx/>
                  <a:latin typeface="Calibri"/>
                  <a:ea typeface="宋体"/>
                  <a:cs typeface="+mn-cs"/>
                </a:rPr>
                <a:t> </a:t>
              </a:r>
              <a:r>
                <a:rPr kumimoji="0" lang="en-US" altLang="zh-CN" sz="1800" b="1" i="0" u="none" strike="noStrike" kern="0" cap="none" spc="0" normalizeH="0" baseline="0" noProof="0" dirty="0" smtClean="0">
                  <a:ln>
                    <a:noFill/>
                  </a:ln>
                  <a:solidFill>
                    <a:sysClr val="windowText" lastClr="000000"/>
                  </a:solidFill>
                  <a:effectLst/>
                  <a:uLnTx/>
                  <a:uFillTx/>
                  <a:latin typeface="Calibri"/>
                  <a:ea typeface="宋体"/>
                  <a:cs typeface="+mn-cs"/>
                </a:rPr>
                <a:t>Build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800" b="1" i="0" u="none" strike="noStrike" kern="0" cap="none" spc="0" normalizeH="0" baseline="0" noProof="0" dirty="0" smtClean="0">
                  <a:ln>
                    <a:noFill/>
                  </a:ln>
                  <a:solidFill>
                    <a:sysClr val="windowText" lastClr="000000"/>
                  </a:solidFill>
                  <a:effectLst/>
                  <a:uLnTx/>
                  <a:uFillTx/>
                  <a:latin typeface="Calibri"/>
                  <a:ea typeface="宋体"/>
                  <a:cs typeface="+mn-cs"/>
                </a:rPr>
                <a:t>Engine</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200" i="0" u="none" strike="noStrike" kern="0" cap="none" spc="0" normalizeH="0" baseline="0" noProof="0" dirty="0">
                <a:ln>
                  <a:noFill/>
                </a:ln>
                <a:solidFill>
                  <a:sysClr val="windowText" lastClr="000000"/>
                </a:solidFill>
                <a:effectLst/>
                <a:uLnTx/>
                <a:uFillTx/>
                <a:latin typeface="Calibri"/>
                <a:ea typeface="宋体"/>
              </a:endParaRPr>
            </a:p>
          </p:txBody>
        </p:sp>
        <p:sp>
          <p:nvSpPr>
            <p:cNvPr id="60" name="TextBox 30"/>
            <p:cNvSpPr txBox="1"/>
            <p:nvPr/>
          </p:nvSpPr>
          <p:spPr>
            <a:xfrm>
              <a:off x="7150255" y="2276873"/>
              <a:ext cx="671900" cy="36125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0" b="0" i="0" u="none" strike="noStrike" kern="0" cap="none" spc="0" normalizeH="0" baseline="0" noProof="0" dirty="0" smtClean="0">
                  <a:ln>
                    <a:noFill/>
                  </a:ln>
                  <a:solidFill>
                    <a:sysClr val="windowText" lastClr="000000"/>
                  </a:solidFill>
                  <a:effectLst/>
                  <a:uLnTx/>
                  <a:uFillTx/>
                </a:rPr>
                <a:t>SQL</a:t>
              </a:r>
              <a:endParaRPr kumimoji="0" lang="zh-CN" altLang="en-US" sz="1000" b="0" i="0" u="none" strike="noStrike" kern="0" cap="none" spc="0" normalizeH="0" baseline="0" noProof="0" dirty="0">
                <a:ln>
                  <a:noFill/>
                </a:ln>
                <a:solidFill>
                  <a:sysClr val="windowText" lastClr="000000"/>
                </a:solidFill>
                <a:effectLst/>
                <a:uLnTx/>
                <a:uFillTx/>
              </a:endParaRPr>
            </a:p>
          </p:txBody>
        </p:sp>
        <p:sp>
          <p:nvSpPr>
            <p:cNvPr id="61" name="TextBox 33"/>
            <p:cNvSpPr txBox="1"/>
            <p:nvPr/>
          </p:nvSpPr>
          <p:spPr>
            <a:xfrm>
              <a:off x="8398068" y="3717033"/>
              <a:ext cx="1823729" cy="2462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0" b="0" i="0" u="none" strike="noStrike" kern="0" cap="none" spc="0" normalizeH="0" baseline="0" noProof="0" dirty="0" smtClean="0">
                  <a:ln>
                    <a:noFill/>
                  </a:ln>
                  <a:solidFill>
                    <a:sysClr val="windowText" lastClr="000000"/>
                  </a:solidFill>
                  <a:effectLst/>
                  <a:uLnTx/>
                  <a:uFillTx/>
                </a:rPr>
                <a:t>Low  Latency - Seconds</a:t>
              </a:r>
              <a:endParaRPr kumimoji="0" lang="zh-CN" altLang="en-US" sz="1000" b="0" i="0" u="none" strike="noStrike" kern="0" cap="none" spc="0" normalizeH="0" baseline="0" noProof="0" dirty="0">
                <a:ln>
                  <a:noFill/>
                </a:ln>
                <a:solidFill>
                  <a:sysClr val="windowText" lastClr="000000"/>
                </a:solidFill>
                <a:effectLst/>
                <a:uLnTx/>
                <a:uFillTx/>
              </a:endParaRPr>
            </a:p>
          </p:txBody>
        </p:sp>
        <p:sp>
          <p:nvSpPr>
            <p:cNvPr id="62" name="TextBox 34"/>
            <p:cNvSpPr txBox="1"/>
            <p:nvPr/>
          </p:nvSpPr>
          <p:spPr>
            <a:xfrm>
              <a:off x="1391115" y="3699113"/>
              <a:ext cx="1881718" cy="2462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0" b="0" i="0" u="none" strike="noStrike" kern="0" cap="none" spc="0" normalizeH="0" baseline="0" noProof="0" dirty="0" smtClean="0">
                  <a:ln>
                    <a:noFill/>
                  </a:ln>
                  <a:solidFill>
                    <a:sysClr val="windowText" lastClr="000000"/>
                  </a:solidFill>
                  <a:effectLst/>
                  <a:uLnTx/>
                  <a:uFillTx/>
                </a:rPr>
                <a:t>Mid Latency - Minutes</a:t>
              </a:r>
              <a:endParaRPr kumimoji="0" lang="zh-CN" altLang="en-US" sz="1000" b="0" i="0" u="none" strike="noStrike" kern="0" cap="none" spc="0" normalizeH="0" baseline="0" noProof="0" dirty="0">
                <a:ln>
                  <a:noFill/>
                </a:ln>
                <a:solidFill>
                  <a:sysClr val="windowText" lastClr="000000"/>
                </a:solidFill>
                <a:effectLst/>
                <a:uLnTx/>
                <a:uFillTx/>
              </a:endParaRPr>
            </a:p>
          </p:txBody>
        </p:sp>
        <p:sp>
          <p:nvSpPr>
            <p:cNvPr id="63" name="Rounded Rectangle 62"/>
            <p:cNvSpPr/>
            <p:nvPr/>
          </p:nvSpPr>
          <p:spPr>
            <a:xfrm>
              <a:off x="4174699" y="3789040"/>
              <a:ext cx="3359498" cy="360040"/>
            </a:xfrm>
            <a:prstGeom prst="roundRect">
              <a:avLst/>
            </a:prstGeom>
            <a:solidFill>
              <a:sysClr val="window" lastClr="FFFFFF"/>
            </a:solidFill>
            <a:ln w="19050" cap="flat" cmpd="sng" algn="ctr">
              <a:solidFill>
                <a:srgbClr val="9BBB59"/>
              </a:solidFill>
              <a:prstDash val="solid"/>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dirty="0" smtClean="0">
                  <a:ln>
                    <a:noFill/>
                  </a:ln>
                  <a:solidFill>
                    <a:sysClr val="windowText" lastClr="000000"/>
                  </a:solidFill>
                  <a:effectLst/>
                  <a:uLnTx/>
                  <a:uFillTx/>
                  <a:latin typeface="Calibri"/>
                  <a:ea typeface="宋体"/>
                  <a:cs typeface="+mn-cs"/>
                </a:rPr>
                <a:t>Routing</a:t>
              </a:r>
              <a:endParaRPr kumimoji="0" lang="zh-CN" altLang="en-US" sz="1200" b="0" i="0" u="none" strike="noStrike" kern="0" cap="none" spc="0" normalizeH="0" baseline="0" noProof="0" dirty="0">
                <a:ln>
                  <a:noFill/>
                </a:ln>
                <a:solidFill>
                  <a:sysClr val="windowText" lastClr="000000"/>
                </a:solidFill>
                <a:effectLst/>
                <a:uLnTx/>
                <a:uFillTx/>
                <a:latin typeface="Calibri"/>
                <a:ea typeface="宋体"/>
                <a:cs typeface="+mn-cs"/>
              </a:endParaRPr>
            </a:p>
          </p:txBody>
        </p:sp>
        <p:sp>
          <p:nvSpPr>
            <p:cNvPr id="64" name="Rectangle 63"/>
            <p:cNvSpPr/>
            <p:nvPr/>
          </p:nvSpPr>
          <p:spPr>
            <a:xfrm>
              <a:off x="3328296" y="961235"/>
              <a:ext cx="2286727" cy="883589"/>
            </a:xfrm>
            <a:prstGeom prst="rect">
              <a:avLst/>
            </a:prstGeom>
            <a:solidFill>
              <a:schemeClr val="accent5">
                <a:lumMod val="20000"/>
                <a:lumOff val="80000"/>
              </a:schemeClr>
            </a:solidFill>
            <a:ln>
              <a:solidFill>
                <a:schemeClr val="tx1">
                  <a:lumMod val="50000"/>
                  <a:lumOff val="50000"/>
                </a:schemeClr>
              </a:solidFill>
              <a:prstDash val="solid"/>
            </a:ln>
            <a:effectLst/>
          </p:spPr>
          <p:style>
            <a:lnRef idx="1">
              <a:schemeClr val="accent3"/>
            </a:lnRef>
            <a:fillRef idx="2">
              <a:schemeClr val="accent3"/>
            </a:fillRef>
            <a:effectRef idx="1">
              <a:schemeClr val="accent3"/>
            </a:effectRef>
            <a:fontRef idx="minor">
              <a:schemeClr val="dk1"/>
            </a:fontRef>
          </p:style>
          <p:txBody>
            <a:bodyPr rtlCol="0" anchor="t" anchorCtr="0"/>
            <a:lstStyle/>
            <a:p>
              <a:pPr algn="ctr"/>
              <a:r>
                <a:rPr lang="en-US" altLang="zh-CN" sz="1600" dirty="0">
                  <a:solidFill>
                    <a:schemeClr val="bg1"/>
                  </a:solidFill>
                </a:rPr>
                <a:t>3rd Party </a:t>
              </a:r>
              <a:r>
                <a:rPr lang="en-US" altLang="zh-CN" sz="1600" dirty="0" smtClean="0">
                  <a:solidFill>
                    <a:schemeClr val="bg1"/>
                  </a:solidFill>
                </a:rPr>
                <a:t>App</a:t>
              </a:r>
            </a:p>
            <a:p>
              <a:pPr algn="ctr"/>
              <a:r>
                <a:rPr lang="en-US" altLang="zh-CN" sz="1000" dirty="0" smtClean="0">
                  <a:solidFill>
                    <a:schemeClr val="bg1"/>
                  </a:solidFill>
                </a:rPr>
                <a:t>(Web App, Mobile…)</a:t>
              </a:r>
              <a:endParaRPr lang="zh-CN" altLang="en-US" sz="1000" dirty="0">
                <a:solidFill>
                  <a:schemeClr val="bg1"/>
                </a:solidFill>
              </a:endParaRPr>
            </a:p>
          </p:txBody>
        </p:sp>
        <p:sp>
          <p:nvSpPr>
            <p:cNvPr id="65" name="Rectangle 64"/>
            <p:cNvSpPr/>
            <p:nvPr/>
          </p:nvSpPr>
          <p:spPr>
            <a:xfrm>
              <a:off x="3310829" y="2564901"/>
              <a:ext cx="4991252" cy="4072296"/>
            </a:xfrm>
            <a:prstGeom prst="rect">
              <a:avLst/>
            </a:prstGeom>
            <a:noFill/>
            <a:ln w="19050">
              <a:solidFill>
                <a:schemeClr val="accent4"/>
              </a:solidFill>
              <a:prstDash val="soli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Snip Diagonal Corner Rectangle 65"/>
            <p:cNvSpPr/>
            <p:nvPr/>
          </p:nvSpPr>
          <p:spPr>
            <a:xfrm>
              <a:off x="4174699" y="4401010"/>
              <a:ext cx="3359498" cy="684174"/>
            </a:xfrm>
            <a:prstGeom prst="snip2DiagRect">
              <a:avLst/>
            </a:prstGeom>
            <a:solidFill>
              <a:schemeClr val="accent5">
                <a:lumMod val="60000"/>
                <a:lumOff val="40000"/>
              </a:schemeClr>
            </a:solidFill>
            <a:ln>
              <a:solidFill>
                <a:schemeClr val="accent2">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Metadata</a:t>
              </a:r>
              <a:endParaRPr lang="en-US" dirty="0"/>
            </a:p>
          </p:txBody>
        </p:sp>
        <p:sp>
          <p:nvSpPr>
            <p:cNvPr id="68" name="Rectangle 67"/>
            <p:cNvSpPr/>
            <p:nvPr/>
          </p:nvSpPr>
          <p:spPr>
            <a:xfrm>
              <a:off x="6004552" y="961235"/>
              <a:ext cx="2582972" cy="883589"/>
            </a:xfrm>
            <a:prstGeom prst="rect">
              <a:avLst/>
            </a:prstGeom>
            <a:solidFill>
              <a:schemeClr val="accent5">
                <a:lumMod val="20000"/>
                <a:lumOff val="80000"/>
              </a:schemeClr>
            </a:solidFill>
            <a:ln>
              <a:solidFill>
                <a:schemeClr val="tx1">
                  <a:lumMod val="50000"/>
                  <a:lumOff val="50000"/>
                </a:schemeClr>
              </a:solidFill>
              <a:prstDash val="solid"/>
            </a:ln>
            <a:effectLst/>
          </p:spPr>
          <p:style>
            <a:lnRef idx="1">
              <a:schemeClr val="accent3"/>
            </a:lnRef>
            <a:fillRef idx="2">
              <a:schemeClr val="accent3"/>
            </a:fillRef>
            <a:effectRef idx="1">
              <a:schemeClr val="accent3"/>
            </a:effectRef>
            <a:fontRef idx="minor">
              <a:schemeClr val="dk1"/>
            </a:fontRef>
          </p:style>
          <p:txBody>
            <a:bodyPr rtlCol="0" anchor="t" anchorCtr="0"/>
            <a:lstStyle/>
            <a:p>
              <a:pPr algn="ctr"/>
              <a:r>
                <a:rPr lang="en-US" altLang="zh-CN" sz="1600" dirty="0">
                  <a:solidFill>
                    <a:srgbClr val="112848"/>
                  </a:solidFill>
                </a:rPr>
                <a:t>SQL-Based Tool</a:t>
              </a:r>
            </a:p>
            <a:p>
              <a:pPr algn="ctr"/>
              <a:r>
                <a:rPr lang="en-US" altLang="zh-CN" sz="1000" dirty="0" smtClean="0">
                  <a:solidFill>
                    <a:srgbClr val="112848"/>
                  </a:solidFill>
                </a:rPr>
                <a:t>(BI Tools: Tableau…)</a:t>
              </a:r>
              <a:endParaRPr lang="en-US" altLang="zh-CN" sz="1000" dirty="0">
                <a:solidFill>
                  <a:srgbClr val="112848"/>
                </a:solidFill>
              </a:endParaRPr>
            </a:p>
          </p:txBody>
        </p:sp>
        <p:sp>
          <p:nvSpPr>
            <p:cNvPr id="44" name="Rectangle 43"/>
            <p:cNvSpPr/>
            <p:nvPr/>
          </p:nvSpPr>
          <p:spPr>
            <a:xfrm>
              <a:off x="4174699" y="3284984"/>
              <a:ext cx="3359498" cy="504056"/>
            </a:xfrm>
            <a:prstGeom prst="rect">
              <a:avLst/>
            </a:prstGeom>
            <a:solidFill>
              <a:schemeClr val="accent5">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altLang="zh-CN" b="1" dirty="0" smtClean="0">
                  <a:solidFill>
                    <a:schemeClr val="dk1"/>
                  </a:solidFill>
                </a:rPr>
                <a:t>Query Engine</a:t>
              </a:r>
              <a:endParaRPr lang="en-US" altLang="zh-CN" b="1" dirty="0">
                <a:solidFill>
                  <a:schemeClr val="dk1"/>
                </a:solidFill>
              </a:endParaRPr>
            </a:p>
          </p:txBody>
        </p:sp>
        <p:sp>
          <p:nvSpPr>
            <p:cNvPr id="46" name="Can 45"/>
            <p:cNvSpPr/>
            <p:nvPr/>
          </p:nvSpPr>
          <p:spPr>
            <a:xfrm>
              <a:off x="948402" y="4221087"/>
              <a:ext cx="1301396" cy="1190470"/>
            </a:xfrm>
            <a:prstGeom prst="can">
              <a:avLst/>
            </a:prstGeom>
            <a:solidFill>
              <a:schemeClr val="accent5">
                <a:lumMod val="7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fontAlgn="base">
                <a:spcBef>
                  <a:spcPct val="0"/>
                </a:spcBef>
                <a:spcAft>
                  <a:spcPct val="0"/>
                </a:spcAft>
              </a:pPr>
              <a:r>
                <a:rPr lang="en-US" sz="1400" dirty="0" smtClean="0">
                  <a:solidFill>
                    <a:srgbClr val="000000"/>
                  </a:solidFill>
                  <a:latin typeface="Arial"/>
                </a:rPr>
                <a:t>Hadoop</a:t>
              </a:r>
            </a:p>
            <a:p>
              <a:pPr algn="ctr" fontAlgn="base">
                <a:spcBef>
                  <a:spcPct val="0"/>
                </a:spcBef>
                <a:spcAft>
                  <a:spcPct val="0"/>
                </a:spcAft>
              </a:pPr>
              <a:r>
                <a:rPr lang="en-US" sz="1400" dirty="0" smtClean="0">
                  <a:solidFill>
                    <a:srgbClr val="000000"/>
                  </a:solidFill>
                  <a:latin typeface="Arial"/>
                </a:rPr>
                <a:t>Hive</a:t>
              </a:r>
              <a:endParaRPr lang="en-US" sz="1600" dirty="0">
                <a:solidFill>
                  <a:srgbClr val="000000"/>
                </a:solidFill>
                <a:latin typeface="Arial"/>
              </a:endParaRPr>
            </a:p>
          </p:txBody>
        </p:sp>
        <p:cxnSp>
          <p:nvCxnSpPr>
            <p:cNvPr id="53" name="Elbow Connector 52"/>
            <p:cNvCxnSpPr>
              <a:stCxn id="59" idx="3"/>
              <a:endCxn id="91" idx="3"/>
            </p:cNvCxnSpPr>
            <p:nvPr/>
          </p:nvCxnSpPr>
          <p:spPr>
            <a:xfrm flipV="1">
              <a:off x="7501179" y="5375990"/>
              <a:ext cx="2605123" cy="498059"/>
            </a:xfrm>
            <a:prstGeom prst="bentConnector2">
              <a:avLst/>
            </a:prstGeom>
            <a:ln>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54" name="Elbow Connector 53"/>
            <p:cNvCxnSpPr>
              <a:stCxn id="46" idx="3"/>
              <a:endCxn id="59" idx="1"/>
            </p:cNvCxnSpPr>
            <p:nvPr/>
          </p:nvCxnSpPr>
          <p:spPr>
            <a:xfrm rot="16200000" flipH="1">
              <a:off x="2655654" y="4355003"/>
              <a:ext cx="462491" cy="2575600"/>
            </a:xfrm>
            <a:prstGeom prst="bentConnector2">
              <a:avLst/>
            </a:prstGeom>
            <a:ln>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a:stCxn id="71" idx="2"/>
            </p:cNvCxnSpPr>
            <p:nvPr/>
          </p:nvCxnSpPr>
          <p:spPr>
            <a:xfrm flipH="1">
              <a:off x="7150255" y="2132856"/>
              <a:ext cx="8182" cy="720080"/>
            </a:xfrm>
            <a:prstGeom prst="straightConnector1">
              <a:avLst/>
            </a:prstGeom>
            <a:ln>
              <a:solidFill>
                <a:srgbClr val="008000"/>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56" name="Elbow Connector 55"/>
            <p:cNvCxnSpPr>
              <a:stCxn id="63" idx="3"/>
              <a:endCxn id="45" idx="0"/>
            </p:cNvCxnSpPr>
            <p:nvPr/>
          </p:nvCxnSpPr>
          <p:spPr>
            <a:xfrm>
              <a:off x="7534198" y="3969060"/>
              <a:ext cx="2665262" cy="252028"/>
            </a:xfrm>
            <a:prstGeom prst="bentConnector2">
              <a:avLst/>
            </a:prstGeom>
            <a:ln>
              <a:solidFill>
                <a:srgbClr val="008000"/>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70" name="Rounded Rectangle 69"/>
            <p:cNvSpPr/>
            <p:nvPr/>
          </p:nvSpPr>
          <p:spPr>
            <a:xfrm>
              <a:off x="3327192" y="1844824"/>
              <a:ext cx="2287292" cy="288032"/>
            </a:xfrm>
            <a:prstGeom prst="roundRect">
              <a:avLst/>
            </a:prstGeom>
            <a:solidFill>
              <a:sysClr val="window" lastClr="FFFFFF"/>
            </a:solidFill>
            <a:ln w="19050" cap="flat" cmpd="sng" algn="ctr">
              <a:solidFill>
                <a:srgbClr val="9BBB59"/>
              </a:solidFill>
              <a:prstDash val="solid"/>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altLang="zh-CN" sz="1200" kern="0" dirty="0" smtClean="0">
                  <a:solidFill>
                    <a:sysClr val="windowText" lastClr="000000"/>
                  </a:solidFill>
                  <a:latin typeface="Calibri"/>
                  <a:ea typeface="宋体"/>
                </a:rPr>
                <a:t>REST API</a:t>
              </a:r>
              <a:endParaRPr kumimoji="0" lang="zh-CN" altLang="en-US" sz="1200" b="0" i="0" u="none" strike="noStrike" kern="0" cap="none" spc="0" normalizeH="0" baseline="0" noProof="0" dirty="0">
                <a:ln>
                  <a:noFill/>
                </a:ln>
                <a:solidFill>
                  <a:sysClr val="windowText" lastClr="000000"/>
                </a:solidFill>
                <a:effectLst/>
                <a:uLnTx/>
                <a:uFillTx/>
                <a:latin typeface="Calibri"/>
                <a:ea typeface="宋体"/>
                <a:cs typeface="+mn-cs"/>
              </a:endParaRPr>
            </a:p>
          </p:txBody>
        </p:sp>
        <p:sp>
          <p:nvSpPr>
            <p:cNvPr id="71" name="Rounded Rectangle 70"/>
            <p:cNvSpPr/>
            <p:nvPr/>
          </p:nvSpPr>
          <p:spPr>
            <a:xfrm>
              <a:off x="6014791" y="1844824"/>
              <a:ext cx="2287292" cy="288032"/>
            </a:xfrm>
            <a:prstGeom prst="roundRect">
              <a:avLst/>
            </a:prstGeom>
            <a:solidFill>
              <a:sysClr val="window" lastClr="FFFFFF"/>
            </a:solidFill>
            <a:ln w="25400" cap="flat" cmpd="sng" algn="ctr">
              <a:solidFill>
                <a:srgbClr val="9BBB59"/>
              </a:solidFill>
              <a:prstDash val="solid"/>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dirty="0" smtClean="0">
                  <a:ln>
                    <a:noFill/>
                  </a:ln>
                  <a:solidFill>
                    <a:sysClr val="windowText" lastClr="000000"/>
                  </a:solidFill>
                  <a:effectLst/>
                  <a:uLnTx/>
                  <a:uFillTx/>
                  <a:latin typeface="Calibri"/>
                  <a:ea typeface="宋体"/>
                  <a:cs typeface="+mn-cs"/>
                </a:rPr>
                <a:t>JDBC/</a:t>
              </a:r>
              <a:r>
                <a:rPr lang="en-US" altLang="zh-CN" sz="1200" kern="0" dirty="0">
                  <a:solidFill>
                    <a:sysClr val="windowText" lastClr="000000"/>
                  </a:solidFill>
                  <a:latin typeface="Calibri"/>
                  <a:ea typeface="宋体"/>
                </a:rPr>
                <a:t>O</a:t>
              </a:r>
              <a:r>
                <a:rPr kumimoji="0" lang="en-US" altLang="zh-CN" sz="1200" b="0" i="0" u="none" strike="noStrike" kern="0" cap="none" spc="0" normalizeH="0" baseline="0" noProof="0" dirty="0" smtClean="0">
                  <a:ln>
                    <a:noFill/>
                  </a:ln>
                  <a:solidFill>
                    <a:sysClr val="windowText" lastClr="000000"/>
                  </a:solidFill>
                  <a:effectLst/>
                  <a:uLnTx/>
                  <a:uFillTx/>
                  <a:latin typeface="Calibri"/>
                  <a:ea typeface="宋体"/>
                  <a:cs typeface="+mn-cs"/>
                </a:rPr>
                <a:t>DBC</a:t>
              </a:r>
              <a:endParaRPr kumimoji="0" lang="zh-CN" altLang="en-US" sz="1200" b="0" i="0" u="none" strike="noStrike" kern="0" cap="none" spc="0" normalizeH="0" baseline="0" noProof="0" dirty="0">
                <a:ln>
                  <a:noFill/>
                </a:ln>
                <a:solidFill>
                  <a:sysClr val="windowText" lastClr="000000"/>
                </a:solidFill>
                <a:effectLst/>
                <a:uLnTx/>
                <a:uFillTx/>
                <a:latin typeface="Calibri"/>
                <a:ea typeface="宋体"/>
                <a:cs typeface="+mn-cs"/>
              </a:endParaRPr>
            </a:p>
          </p:txBody>
        </p:sp>
        <p:sp>
          <p:nvSpPr>
            <p:cNvPr id="88" name="TextBox 34"/>
            <p:cNvSpPr txBox="1"/>
            <p:nvPr/>
          </p:nvSpPr>
          <p:spPr>
            <a:xfrm>
              <a:off x="1295130" y="5733257"/>
              <a:ext cx="1881717" cy="2462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1000" kern="0" dirty="0" smtClean="0">
                  <a:solidFill>
                    <a:sysClr val="windowText" lastClr="000000"/>
                  </a:solidFill>
                </a:rPr>
                <a:t>Star Schema Data</a:t>
              </a:r>
              <a:endParaRPr kumimoji="0" lang="zh-CN" altLang="en-US" sz="1000" b="0" i="0" u="none" strike="noStrike" kern="0" cap="none" spc="0" normalizeH="0" baseline="0" noProof="0" dirty="0">
                <a:ln>
                  <a:noFill/>
                </a:ln>
                <a:solidFill>
                  <a:sysClr val="windowText" lastClr="000000"/>
                </a:solidFill>
                <a:effectLst/>
                <a:uLnTx/>
                <a:uFillTx/>
              </a:endParaRPr>
            </a:p>
          </p:txBody>
        </p:sp>
        <p:sp>
          <p:nvSpPr>
            <p:cNvPr id="89" name="TextBox 34"/>
            <p:cNvSpPr txBox="1"/>
            <p:nvPr/>
          </p:nvSpPr>
          <p:spPr>
            <a:xfrm>
              <a:off x="8915994" y="5733257"/>
              <a:ext cx="1881717" cy="2462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1000" kern="0" dirty="0" smtClean="0">
                  <a:solidFill>
                    <a:sysClr val="windowText" lastClr="000000"/>
                  </a:solidFill>
                </a:rPr>
                <a:t>Key Value Data</a:t>
              </a:r>
              <a:endParaRPr kumimoji="0" lang="zh-CN" altLang="en-US" sz="1000" b="0" i="0" u="none" strike="noStrike" kern="0" cap="none" spc="0" normalizeH="0" baseline="0" noProof="0" dirty="0">
                <a:ln>
                  <a:noFill/>
                </a:ln>
                <a:solidFill>
                  <a:sysClr val="windowText" lastClr="000000"/>
                </a:solidFill>
                <a:effectLst/>
                <a:uLnTx/>
                <a:uFillTx/>
              </a:endParaRPr>
            </a:p>
          </p:txBody>
        </p:sp>
        <p:grpSp>
          <p:nvGrpSpPr>
            <p:cNvPr id="23" name="Group 22"/>
            <p:cNvGrpSpPr/>
            <p:nvPr/>
          </p:nvGrpSpPr>
          <p:grpSpPr>
            <a:xfrm>
              <a:off x="9261939" y="4221089"/>
              <a:ext cx="1744106" cy="1154901"/>
              <a:chOff x="7704856" y="3861048"/>
              <a:chExt cx="1308420" cy="1154901"/>
            </a:xfrm>
            <a:solidFill>
              <a:schemeClr val="accent5">
                <a:lumMod val="50000"/>
              </a:schemeClr>
            </a:solidFill>
          </p:grpSpPr>
          <p:sp>
            <p:nvSpPr>
              <p:cNvPr id="45" name="Cube 44"/>
              <p:cNvSpPr/>
              <p:nvPr/>
            </p:nvSpPr>
            <p:spPr>
              <a:xfrm>
                <a:off x="7704856" y="3861048"/>
                <a:ext cx="1156020" cy="1002501"/>
              </a:xfrm>
              <a:prstGeom prst="cube">
                <a:avLst/>
              </a:prstGeom>
              <a:grpFill/>
              <a:ln w="25400" cap="flat" cmpd="sng" algn="ctr">
                <a:solidFill>
                  <a:schemeClr val="accent2"/>
                </a:solidFill>
                <a:prstDash val="solid"/>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smtClean="0">
                    <a:ln>
                      <a:noFill/>
                    </a:ln>
                    <a:solidFill>
                      <a:sysClr val="windowText" lastClr="000000"/>
                    </a:solidFill>
                    <a:effectLst/>
                    <a:uLnTx/>
                    <a:uFillTx/>
                    <a:latin typeface="Calibri"/>
                    <a:ea typeface="宋体"/>
                    <a:cs typeface="+mn-cs"/>
                  </a:rPr>
                  <a:t>Data Cube</a:t>
                </a:r>
                <a:endParaRPr kumimoji="0" lang="zh-CN" altLang="en-US" sz="1000" b="0" i="0" u="none" strike="noStrike" kern="0" cap="none" spc="0" normalizeH="0" baseline="0" noProof="0" dirty="0">
                  <a:ln>
                    <a:noFill/>
                  </a:ln>
                  <a:solidFill>
                    <a:sysClr val="windowText" lastClr="000000"/>
                  </a:solidFill>
                  <a:effectLst/>
                  <a:uLnTx/>
                  <a:uFillTx/>
                  <a:latin typeface="Calibri"/>
                  <a:ea typeface="宋体"/>
                  <a:cs typeface="+mn-cs"/>
                </a:endParaRPr>
              </a:p>
            </p:txBody>
          </p:sp>
          <p:sp>
            <p:nvSpPr>
              <p:cNvPr id="91" name="Cube 90"/>
              <p:cNvSpPr/>
              <p:nvPr/>
            </p:nvSpPr>
            <p:spPr>
              <a:xfrm>
                <a:off x="7857256" y="4013448"/>
                <a:ext cx="1156020" cy="1002501"/>
              </a:xfrm>
              <a:prstGeom prst="cube">
                <a:avLst/>
              </a:prstGeom>
              <a:grpFill/>
              <a:ln w="25400" cap="flat" cmpd="sng" algn="ctr">
                <a:solidFill>
                  <a:schemeClr val="accent2"/>
                </a:solidFill>
                <a:prstDash val="solid"/>
              </a:ln>
              <a:effectLst/>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dirty="0" smtClean="0">
                    <a:ln>
                      <a:noFill/>
                    </a:ln>
                    <a:solidFill>
                      <a:sysClr val="windowText" lastClr="000000"/>
                    </a:solidFill>
                    <a:effectLst/>
                    <a:uLnTx/>
                    <a:uFillTx/>
                    <a:latin typeface="Calibri"/>
                    <a:ea typeface="宋体"/>
                    <a:cs typeface="+mn-cs"/>
                  </a:rPr>
                  <a:t>OLAP</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dirty="0" smtClean="0">
                    <a:ln>
                      <a:noFill/>
                    </a:ln>
                    <a:solidFill>
                      <a:sysClr val="windowText" lastClr="000000"/>
                    </a:solidFill>
                    <a:effectLst/>
                    <a:uLnTx/>
                    <a:uFillTx/>
                    <a:latin typeface="Calibri"/>
                    <a:ea typeface="宋体"/>
                    <a:cs typeface="+mn-cs"/>
                  </a:rPr>
                  <a:t>Cube</a:t>
                </a:r>
              </a:p>
              <a:p>
                <a:pPr marL="0" marR="0" lvl="0" indent="0" algn="ctr" defTabSz="914400" eaLnBrk="1" fontAlgn="auto" latinLnBrk="0" hangingPunct="1">
                  <a:lnSpc>
                    <a:spcPct val="100000"/>
                  </a:lnSpc>
                  <a:spcBef>
                    <a:spcPts val="0"/>
                  </a:spcBef>
                  <a:spcAft>
                    <a:spcPts val="0"/>
                  </a:spcAft>
                  <a:buClrTx/>
                  <a:buSzTx/>
                  <a:buFontTx/>
                  <a:buNone/>
                  <a:tabLst/>
                  <a:defRPr/>
                </a:pPr>
                <a:r>
                  <a:rPr lang="en-US" altLang="zh-CN" sz="1200" i="1" kern="0" dirty="0" smtClean="0">
                    <a:solidFill>
                      <a:sysClr val="windowText" lastClr="000000"/>
                    </a:solidFill>
                    <a:latin typeface="Calibri"/>
                    <a:ea typeface="宋体"/>
                  </a:rPr>
                  <a:t>(HBase)</a:t>
                </a:r>
                <a:endParaRPr kumimoji="0" lang="zh-CN" altLang="en-US" sz="1200" b="0" i="1" u="none" strike="noStrike" kern="0" cap="none" spc="0" normalizeH="0" baseline="0" noProof="0" dirty="0">
                  <a:ln>
                    <a:noFill/>
                  </a:ln>
                  <a:solidFill>
                    <a:sysClr val="windowText" lastClr="000000"/>
                  </a:solidFill>
                  <a:effectLst/>
                  <a:uLnTx/>
                  <a:uFillTx/>
                  <a:latin typeface="Calibri"/>
                  <a:ea typeface="宋体"/>
                </a:endParaRPr>
              </a:p>
            </p:txBody>
          </p:sp>
        </p:grpSp>
        <p:cxnSp>
          <p:nvCxnSpPr>
            <p:cNvPr id="79" name="Elbow Connector 78"/>
            <p:cNvCxnSpPr>
              <a:stCxn id="46" idx="1"/>
              <a:endCxn id="63" idx="1"/>
            </p:cNvCxnSpPr>
            <p:nvPr/>
          </p:nvCxnSpPr>
          <p:spPr>
            <a:xfrm rot="5400000" flipH="1" flipV="1">
              <a:off x="2760885" y="2807275"/>
              <a:ext cx="252028" cy="2575599"/>
            </a:xfrm>
            <a:prstGeom prst="bentConnector2">
              <a:avLst/>
            </a:prstGeom>
            <a:ln>
              <a:solidFill>
                <a:srgbClr val="008000"/>
              </a:solidFill>
              <a:prstDash val="lgDash"/>
              <a:headEnd type="arrow"/>
              <a:tailEnd type="arrow"/>
            </a:ln>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4462656" y="2132856"/>
              <a:ext cx="0" cy="720080"/>
            </a:xfrm>
            <a:prstGeom prst="straightConnector1">
              <a:avLst/>
            </a:prstGeom>
            <a:ln>
              <a:solidFill>
                <a:srgbClr val="008000"/>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81" name="TextBox 30"/>
            <p:cNvSpPr txBox="1"/>
            <p:nvPr/>
          </p:nvSpPr>
          <p:spPr>
            <a:xfrm>
              <a:off x="4462655" y="2276873"/>
              <a:ext cx="671900" cy="36125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0" b="0" i="0" u="none" strike="noStrike" kern="0" cap="none" spc="0" normalizeH="0" baseline="0" noProof="0" dirty="0" smtClean="0">
                  <a:ln>
                    <a:noFill/>
                  </a:ln>
                  <a:solidFill>
                    <a:sysClr val="windowText" lastClr="000000"/>
                  </a:solidFill>
                  <a:effectLst/>
                  <a:uLnTx/>
                  <a:uFillTx/>
                </a:rPr>
                <a:t>SQL</a:t>
              </a:r>
              <a:endParaRPr kumimoji="0" lang="zh-CN" altLang="en-US" sz="1000" b="0" i="0" u="none" strike="noStrike" kern="0" cap="none" spc="0" normalizeH="0" baseline="0" noProof="0" dirty="0">
                <a:ln>
                  <a:noFill/>
                </a:ln>
                <a:solidFill>
                  <a:sysClr val="windowText" lastClr="000000"/>
                </a:solidFill>
                <a:effectLst/>
                <a:uLnTx/>
                <a:uFillTx/>
              </a:endParaRPr>
            </a:p>
          </p:txBody>
        </p:sp>
        <p:sp>
          <p:nvSpPr>
            <p:cNvPr id="82" name="Rectangle 81"/>
            <p:cNvSpPr/>
            <p:nvPr/>
          </p:nvSpPr>
          <p:spPr>
            <a:xfrm>
              <a:off x="4174699" y="2852936"/>
              <a:ext cx="3359498" cy="432048"/>
            </a:xfrm>
            <a:prstGeom prst="rect">
              <a:avLst/>
            </a:prstGeom>
            <a:solidFill>
              <a:schemeClr val="accent5">
                <a:lumMod val="20000"/>
                <a:lumOff val="8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altLang="zh-CN" b="1" dirty="0" smtClean="0"/>
                <a:t>REST Server</a:t>
              </a:r>
              <a:endParaRPr lang="en-US" altLang="zh-CN" b="1" dirty="0">
                <a:solidFill>
                  <a:schemeClr val="dk1"/>
                </a:solidFill>
              </a:endParaRPr>
            </a:p>
          </p:txBody>
        </p:sp>
      </p:grpSp>
      <p:grpSp>
        <p:nvGrpSpPr>
          <p:cNvPr id="36" name="Group 35"/>
          <p:cNvGrpSpPr/>
          <p:nvPr/>
        </p:nvGrpSpPr>
        <p:grpSpPr>
          <a:xfrm>
            <a:off x="6765165" y="2526112"/>
            <a:ext cx="5126103" cy="1561342"/>
            <a:chOff x="4566932" y="1661590"/>
            <a:chExt cx="3719472" cy="1530305"/>
          </a:xfrm>
        </p:grpSpPr>
        <p:cxnSp>
          <p:nvCxnSpPr>
            <p:cNvPr id="37" name="Straight Connector 36"/>
            <p:cNvCxnSpPr/>
            <p:nvPr/>
          </p:nvCxnSpPr>
          <p:spPr>
            <a:xfrm>
              <a:off x="4566932" y="1661590"/>
              <a:ext cx="3715700" cy="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570704" y="3191895"/>
              <a:ext cx="3715700" cy="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sp>
        <p:nvSpPr>
          <p:cNvPr id="39" name="TextBox 38"/>
          <p:cNvSpPr txBox="1"/>
          <p:nvPr/>
        </p:nvSpPr>
        <p:spPr>
          <a:xfrm>
            <a:off x="6963479" y="1644844"/>
            <a:ext cx="2914179" cy="564257"/>
          </a:xfrm>
          <a:prstGeom prst="rect">
            <a:avLst/>
          </a:prstGeom>
          <a:noFill/>
        </p:spPr>
        <p:txBody>
          <a:bodyPr wrap="none" rtlCol="0">
            <a:spAutoFit/>
          </a:bodyPr>
          <a:lstStyle/>
          <a:p>
            <a:pPr>
              <a:lnSpc>
                <a:spcPct val="95000"/>
              </a:lnSpc>
            </a:pPr>
            <a:r>
              <a:rPr lang="en-US" sz="3200" dirty="0" smtClean="0">
                <a:solidFill>
                  <a:schemeClr val="bg1">
                    <a:lumMod val="50000"/>
                  </a:schemeClr>
                </a:solidFill>
              </a:rPr>
              <a:t>MOLAP Cubes</a:t>
            </a:r>
          </a:p>
        </p:txBody>
      </p:sp>
      <p:sp>
        <p:nvSpPr>
          <p:cNvPr id="41" name="TextBox 40"/>
          <p:cNvSpPr txBox="1"/>
          <p:nvPr/>
        </p:nvSpPr>
        <p:spPr>
          <a:xfrm>
            <a:off x="6963479" y="3078244"/>
            <a:ext cx="4184359" cy="564257"/>
          </a:xfrm>
          <a:prstGeom prst="rect">
            <a:avLst/>
          </a:prstGeom>
          <a:noFill/>
        </p:spPr>
        <p:txBody>
          <a:bodyPr wrap="none" rtlCol="0">
            <a:spAutoFit/>
          </a:bodyPr>
          <a:lstStyle/>
          <a:p>
            <a:pPr>
              <a:lnSpc>
                <a:spcPct val="95000"/>
              </a:lnSpc>
            </a:pPr>
            <a:r>
              <a:rPr lang="en-US" sz="3200" dirty="0" smtClean="0">
                <a:solidFill>
                  <a:schemeClr val="bg1">
                    <a:lumMod val="50000"/>
                  </a:schemeClr>
                </a:solidFill>
              </a:rPr>
              <a:t>ANSI SQL on Hadoop</a:t>
            </a:r>
          </a:p>
        </p:txBody>
      </p:sp>
      <p:sp>
        <p:nvSpPr>
          <p:cNvPr id="42" name="TextBox 41"/>
          <p:cNvSpPr txBox="1"/>
          <p:nvPr/>
        </p:nvSpPr>
        <p:spPr>
          <a:xfrm>
            <a:off x="6963479" y="4675874"/>
            <a:ext cx="5293837" cy="1032077"/>
          </a:xfrm>
          <a:prstGeom prst="rect">
            <a:avLst/>
          </a:prstGeom>
          <a:noFill/>
        </p:spPr>
        <p:txBody>
          <a:bodyPr wrap="none" rtlCol="0">
            <a:spAutoFit/>
          </a:bodyPr>
          <a:lstStyle/>
          <a:p>
            <a:pPr>
              <a:lnSpc>
                <a:spcPct val="95000"/>
              </a:lnSpc>
            </a:pPr>
            <a:r>
              <a:rPr lang="en-US" sz="3200" dirty="0" smtClean="0">
                <a:solidFill>
                  <a:schemeClr val="bg1">
                    <a:lumMod val="50000"/>
                  </a:schemeClr>
                </a:solidFill>
              </a:rPr>
              <a:t>Interactive Query on Billions</a:t>
            </a:r>
          </a:p>
          <a:p>
            <a:pPr>
              <a:lnSpc>
                <a:spcPct val="95000"/>
              </a:lnSpc>
            </a:pPr>
            <a:r>
              <a:rPr lang="en-US" sz="3200" dirty="0">
                <a:solidFill>
                  <a:schemeClr val="bg1">
                    <a:lumMod val="50000"/>
                  </a:schemeClr>
                </a:solidFill>
              </a:rPr>
              <a:t>o</a:t>
            </a:r>
            <a:r>
              <a:rPr lang="en-US" sz="3200" dirty="0" smtClean="0">
                <a:solidFill>
                  <a:schemeClr val="bg1">
                    <a:lumMod val="50000"/>
                  </a:schemeClr>
                </a:solidFill>
              </a:rPr>
              <a:t>f Rows</a:t>
            </a:r>
          </a:p>
        </p:txBody>
      </p:sp>
      <p:pic>
        <p:nvPicPr>
          <p:cNvPr id="8" name="Picture 7"/>
          <p:cNvPicPr>
            <a:picLocks noChangeAspect="1"/>
          </p:cNvPicPr>
          <p:nvPr/>
        </p:nvPicPr>
        <p:blipFill>
          <a:blip r:embed="rId3"/>
          <a:stretch>
            <a:fillRect/>
          </a:stretch>
        </p:blipFill>
        <p:spPr>
          <a:xfrm>
            <a:off x="3340769" y="4931532"/>
            <a:ext cx="922602" cy="512557"/>
          </a:xfrm>
          <a:prstGeom prst="rect">
            <a:avLst/>
          </a:prstGeom>
        </p:spPr>
      </p:pic>
      <p:sp>
        <p:nvSpPr>
          <p:cNvPr id="47" name="Rectangle 46"/>
          <p:cNvSpPr/>
          <p:nvPr/>
        </p:nvSpPr>
        <p:spPr>
          <a:xfrm>
            <a:off x="0" y="6"/>
            <a:ext cx="12188825" cy="1015999"/>
          </a:xfrm>
          <a:prstGeom prst="rect">
            <a:avLst/>
          </a:prstGeom>
          <a:solidFill>
            <a:srgbClr val="558BD7"/>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smtClean="0"/>
              <a:t>Apache </a:t>
            </a:r>
            <a:r>
              <a:rPr lang="en-US" sz="3700" dirty="0" err="1" smtClean="0"/>
              <a:t>Kylin</a:t>
            </a:r>
            <a:r>
              <a:rPr lang="en-US" sz="3700" dirty="0" smtClean="0"/>
              <a:t>: Extreme OLAP Engine</a:t>
            </a:r>
            <a:endParaRPr lang="en-US" sz="5900" dirty="0">
              <a:solidFill>
                <a:schemeClr val="accent6"/>
              </a:solidFill>
              <a:latin typeface="Helvetica Neue Light"/>
              <a:cs typeface="Helvetica Neue Light"/>
            </a:endParaRPr>
          </a:p>
        </p:txBody>
      </p:sp>
    </p:spTree>
    <p:extLst>
      <p:ext uri="{BB962C8B-B14F-4D97-AF65-F5344CB8AC3E}">
        <p14:creationId xmlns:p14="http://schemas.microsoft.com/office/powerpoint/2010/main" val="141705368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Box 5"/>
          <p:cNvSpPr txBox="1"/>
          <p:nvPr/>
        </p:nvSpPr>
        <p:spPr>
          <a:xfrm>
            <a:off x="715176" y="70248"/>
            <a:ext cx="10456372" cy="677086"/>
          </a:xfrm>
          <a:prstGeom prst="rect">
            <a:avLst/>
          </a:prstGeom>
          <a:noFill/>
          <a:ln w="28575" cmpd="sng">
            <a:solidFill>
              <a:schemeClr val="tx1"/>
            </a:solidFill>
          </a:ln>
        </p:spPr>
        <p:txBody>
          <a:bodyPr wrap="square" lIns="121899" tIns="60949" rIns="121899" bIns="60949" rtlCol="0">
            <a:spAutoFit/>
          </a:bodyPr>
          <a:lstStyle/>
          <a:p>
            <a:pPr algn="ctr"/>
            <a:r>
              <a:rPr lang="en-US" sz="3600" dirty="0" smtClean="0">
                <a:solidFill>
                  <a:srgbClr val="000000"/>
                </a:solidFill>
              </a:rPr>
              <a:t>Data Streams Platform</a:t>
            </a:r>
            <a:endParaRPr lang="en-US" sz="3600" dirty="0">
              <a:solidFill>
                <a:srgbClr val="000000"/>
              </a:solidFill>
            </a:endParaRPr>
          </a:p>
        </p:txBody>
      </p:sp>
      <p:grpSp>
        <p:nvGrpSpPr>
          <p:cNvPr id="2" name="Group 1"/>
          <p:cNvGrpSpPr/>
          <p:nvPr/>
        </p:nvGrpSpPr>
        <p:grpSpPr>
          <a:xfrm>
            <a:off x="0" y="1212860"/>
            <a:ext cx="7577331" cy="4780932"/>
            <a:chOff x="250265" y="817414"/>
            <a:chExt cx="11322830" cy="5590160"/>
          </a:xfrm>
        </p:grpSpPr>
        <p:sp>
          <p:nvSpPr>
            <p:cNvPr id="4" name="Rectangle 3"/>
            <p:cNvSpPr/>
            <p:nvPr/>
          </p:nvSpPr>
          <p:spPr>
            <a:xfrm>
              <a:off x="6009944" y="2004523"/>
              <a:ext cx="4049399" cy="1503680"/>
            </a:xfrm>
            <a:prstGeom prst="rect">
              <a:avLst/>
            </a:prstGeom>
            <a:solidFill>
              <a:schemeClr val="accent2">
                <a:lumMod val="20000"/>
                <a:lumOff val="80000"/>
              </a:schemeClr>
            </a:solidFill>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dirty="0"/>
            </a:p>
          </p:txBody>
        </p:sp>
        <p:sp>
          <p:nvSpPr>
            <p:cNvPr id="7" name="TextBox 6"/>
            <p:cNvSpPr txBox="1"/>
            <p:nvPr/>
          </p:nvSpPr>
          <p:spPr>
            <a:xfrm>
              <a:off x="7232389" y="3022600"/>
              <a:ext cx="2276977" cy="431820"/>
            </a:xfrm>
            <a:prstGeom prst="rect">
              <a:avLst/>
            </a:prstGeom>
            <a:noFill/>
          </p:spPr>
          <p:txBody>
            <a:bodyPr wrap="none" lIns="121899" tIns="60949" rIns="121899" bIns="60949" rtlCol="0">
              <a:spAutoFit/>
            </a:bodyPr>
            <a:lstStyle/>
            <a:p>
              <a:r>
                <a:rPr lang="en-US" sz="1600" dirty="0" smtClean="0"/>
                <a:t>Apache Kafka</a:t>
              </a:r>
              <a:endParaRPr lang="en-US" sz="1600" dirty="0"/>
            </a:p>
          </p:txBody>
        </p:sp>
        <p:sp>
          <p:nvSpPr>
            <p:cNvPr id="8" name="Rectangle 7"/>
            <p:cNvSpPr/>
            <p:nvPr/>
          </p:nvSpPr>
          <p:spPr>
            <a:xfrm>
              <a:off x="6172830" y="2234816"/>
              <a:ext cx="1140467" cy="787784"/>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9" name="TextBox 8"/>
            <p:cNvSpPr txBox="1"/>
            <p:nvPr/>
          </p:nvSpPr>
          <p:spPr>
            <a:xfrm>
              <a:off x="6213478" y="2289005"/>
              <a:ext cx="1199818" cy="719717"/>
            </a:xfrm>
            <a:prstGeom prst="rect">
              <a:avLst/>
            </a:prstGeom>
            <a:noFill/>
            <a:ln>
              <a:noFill/>
            </a:ln>
          </p:spPr>
          <p:txBody>
            <a:bodyPr wrap="none" lIns="121899" tIns="60949" rIns="121899" bIns="60949" rtlCol="0">
              <a:spAutoFit/>
            </a:bodyPr>
            <a:lstStyle/>
            <a:p>
              <a:r>
                <a:rPr lang="en-US" sz="1100" dirty="0" smtClean="0"/>
                <a:t>Behavior</a:t>
              </a:r>
              <a:endParaRPr lang="en-US" sz="1600" dirty="0"/>
            </a:p>
            <a:p>
              <a:endParaRPr lang="en-US" sz="1600" dirty="0"/>
            </a:p>
          </p:txBody>
        </p:sp>
        <p:sp>
          <p:nvSpPr>
            <p:cNvPr id="17" name="Rectangle 16"/>
            <p:cNvSpPr/>
            <p:nvPr/>
          </p:nvSpPr>
          <p:spPr>
            <a:xfrm>
              <a:off x="7608034" y="2234816"/>
              <a:ext cx="988649" cy="731520"/>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18" name="TextBox 17"/>
            <p:cNvSpPr txBox="1"/>
            <p:nvPr/>
          </p:nvSpPr>
          <p:spPr>
            <a:xfrm>
              <a:off x="7536112" y="2289005"/>
              <a:ext cx="1180916" cy="719717"/>
            </a:xfrm>
            <a:prstGeom prst="rect">
              <a:avLst/>
            </a:prstGeom>
            <a:noFill/>
          </p:spPr>
          <p:txBody>
            <a:bodyPr wrap="square" lIns="121899" tIns="60949" rIns="121899" bIns="60949" rtlCol="0">
              <a:spAutoFit/>
            </a:bodyPr>
            <a:lstStyle/>
            <a:p>
              <a:pPr algn="ctr"/>
              <a:r>
                <a:rPr lang="en-US" sz="1200" dirty="0" smtClean="0"/>
                <a:t>TXN</a:t>
              </a:r>
              <a:endParaRPr lang="en-US" sz="1600" dirty="0"/>
            </a:p>
            <a:p>
              <a:endParaRPr lang="en-US" sz="1600" dirty="0"/>
            </a:p>
          </p:txBody>
        </p:sp>
        <p:sp>
          <p:nvSpPr>
            <p:cNvPr id="19" name="Rectangle 18"/>
            <p:cNvSpPr/>
            <p:nvPr/>
          </p:nvSpPr>
          <p:spPr>
            <a:xfrm>
              <a:off x="8854003" y="2234816"/>
              <a:ext cx="988649" cy="731520"/>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20" name="TextBox 19"/>
            <p:cNvSpPr txBox="1"/>
            <p:nvPr/>
          </p:nvSpPr>
          <p:spPr>
            <a:xfrm>
              <a:off x="8876785" y="2289005"/>
              <a:ext cx="942756" cy="719717"/>
            </a:xfrm>
            <a:prstGeom prst="rect">
              <a:avLst/>
            </a:prstGeom>
            <a:noFill/>
          </p:spPr>
          <p:txBody>
            <a:bodyPr wrap="none" lIns="121899" tIns="60949" rIns="121899" bIns="60949" rtlCol="0">
              <a:spAutoFit/>
            </a:bodyPr>
            <a:lstStyle/>
            <a:p>
              <a:pPr algn="ctr"/>
              <a:r>
                <a:rPr lang="en-US" sz="1400" dirty="0"/>
                <a:t>User</a:t>
              </a:r>
              <a:endParaRPr lang="en-US" sz="1600" dirty="0"/>
            </a:p>
            <a:p>
              <a:pPr algn="ctr"/>
              <a:endParaRPr lang="en-US" sz="1600" dirty="0"/>
            </a:p>
          </p:txBody>
        </p:sp>
        <p:sp>
          <p:nvSpPr>
            <p:cNvPr id="16" name="Rectangle 15"/>
            <p:cNvSpPr/>
            <p:nvPr/>
          </p:nvSpPr>
          <p:spPr>
            <a:xfrm>
              <a:off x="5242909" y="817414"/>
              <a:ext cx="6160247" cy="959773"/>
            </a:xfrm>
            <a:prstGeom prst="rect">
              <a:avLst/>
            </a:prstGeom>
            <a:solidFill>
              <a:schemeClr val="accent2">
                <a:lumMod val="20000"/>
                <a:lumOff val="80000"/>
              </a:schemeClr>
            </a:solidFill>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22" name="TextBox 21"/>
            <p:cNvSpPr txBox="1"/>
            <p:nvPr/>
          </p:nvSpPr>
          <p:spPr>
            <a:xfrm>
              <a:off x="9457225" y="889001"/>
              <a:ext cx="1955660" cy="719717"/>
            </a:xfrm>
            <a:prstGeom prst="rect">
              <a:avLst/>
            </a:prstGeom>
            <a:noFill/>
          </p:spPr>
          <p:txBody>
            <a:bodyPr wrap="square" lIns="121899" tIns="60949" rIns="121899" bIns="60949" rtlCol="0">
              <a:spAutoFit/>
            </a:bodyPr>
            <a:lstStyle/>
            <a:p>
              <a:pPr algn="ctr"/>
              <a:r>
                <a:rPr lang="en-US" sz="1600" dirty="0" smtClean="0"/>
                <a:t>Streaming</a:t>
              </a:r>
              <a:r>
                <a:rPr lang="en-US" sz="1600" dirty="0"/>
                <a:t> </a:t>
              </a:r>
              <a:r>
                <a:rPr lang="en-US" sz="1600" dirty="0" smtClean="0"/>
                <a:t>Apps</a:t>
              </a:r>
              <a:endParaRPr lang="en-US" sz="1600" dirty="0"/>
            </a:p>
          </p:txBody>
        </p:sp>
        <p:sp>
          <p:nvSpPr>
            <p:cNvPr id="21" name="Rectangle 20"/>
            <p:cNvSpPr/>
            <p:nvPr/>
          </p:nvSpPr>
          <p:spPr>
            <a:xfrm>
              <a:off x="1571004" y="4280747"/>
              <a:ext cx="8613436" cy="2126827"/>
            </a:xfrm>
            <a:prstGeom prst="rect">
              <a:avLst/>
            </a:prstGeom>
            <a:solidFill>
              <a:schemeClr val="accent2">
                <a:lumMod val="20000"/>
                <a:lumOff val="80000"/>
              </a:schemeClr>
            </a:solidFill>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24" name="Rectangle 23"/>
            <p:cNvSpPr/>
            <p:nvPr/>
          </p:nvSpPr>
          <p:spPr>
            <a:xfrm>
              <a:off x="4008769" y="4714240"/>
              <a:ext cx="6135042" cy="1639147"/>
            </a:xfrm>
            <a:prstGeom prst="rect">
              <a:avLst/>
            </a:prstGeom>
            <a:solidFill>
              <a:schemeClr val="accent2">
                <a:lumMod val="20000"/>
                <a:lumOff val="80000"/>
              </a:schemeClr>
            </a:solidFill>
            <a:ln>
              <a:solidFill>
                <a:schemeClr val="tx1"/>
              </a:solidFill>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26" name="Rectangle 25"/>
            <p:cNvSpPr/>
            <p:nvPr/>
          </p:nvSpPr>
          <p:spPr>
            <a:xfrm>
              <a:off x="1936669" y="5120640"/>
              <a:ext cx="1503288" cy="663787"/>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27" name="TextBox 26"/>
            <p:cNvSpPr txBox="1"/>
            <p:nvPr/>
          </p:nvSpPr>
          <p:spPr>
            <a:xfrm>
              <a:off x="2139816" y="5229014"/>
              <a:ext cx="1110536" cy="647743"/>
            </a:xfrm>
            <a:prstGeom prst="rect">
              <a:avLst/>
            </a:prstGeom>
            <a:noFill/>
          </p:spPr>
          <p:txBody>
            <a:bodyPr wrap="square" lIns="121899" tIns="60949" rIns="121899" bIns="60949" rtlCol="0">
              <a:spAutoFit/>
            </a:bodyPr>
            <a:lstStyle/>
            <a:p>
              <a:pPr algn="ctr"/>
              <a:r>
                <a:rPr lang="en-US" sz="1400" dirty="0"/>
                <a:t>Sandbox</a:t>
              </a:r>
            </a:p>
          </p:txBody>
        </p:sp>
        <p:sp>
          <p:nvSpPr>
            <p:cNvPr id="28" name="TextBox 27"/>
            <p:cNvSpPr txBox="1"/>
            <p:nvPr/>
          </p:nvSpPr>
          <p:spPr>
            <a:xfrm>
              <a:off x="4387977" y="4213014"/>
              <a:ext cx="5566230" cy="485800"/>
            </a:xfrm>
            <a:prstGeom prst="rect">
              <a:avLst/>
            </a:prstGeom>
            <a:noFill/>
          </p:spPr>
          <p:txBody>
            <a:bodyPr wrap="square" lIns="121899" tIns="60949" rIns="121899" bIns="60949" rtlCol="0">
              <a:spAutoFit/>
            </a:bodyPr>
            <a:lstStyle/>
            <a:p>
              <a:pPr algn="ctr"/>
              <a:r>
                <a:rPr lang="en-US" dirty="0" smtClean="0"/>
                <a:t>Stream Processing Clusters </a:t>
              </a:r>
              <a:endParaRPr lang="en-US" dirty="0"/>
            </a:p>
          </p:txBody>
        </p:sp>
        <p:cxnSp>
          <p:nvCxnSpPr>
            <p:cNvPr id="30" name="Straight Arrow Connector 29"/>
            <p:cNvCxnSpPr/>
            <p:nvPr/>
          </p:nvCxnSpPr>
          <p:spPr>
            <a:xfrm>
              <a:off x="8318855" y="3581049"/>
              <a:ext cx="15376" cy="643412"/>
            </a:xfrm>
            <a:prstGeom prst="straightConnector1">
              <a:avLst/>
            </a:prstGeom>
            <a:ln>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2033181" y="4343401"/>
              <a:ext cx="1245712" cy="791691"/>
            </a:xfrm>
            <a:prstGeom prst="rect">
              <a:avLst/>
            </a:prstGeom>
            <a:noFill/>
          </p:spPr>
          <p:txBody>
            <a:bodyPr wrap="square" lIns="121899" tIns="60949" rIns="121899" bIns="60949" rtlCol="0">
              <a:spAutoFit/>
            </a:bodyPr>
            <a:lstStyle/>
            <a:p>
              <a:pPr algn="ctr"/>
              <a:r>
                <a:rPr lang="en-US" sz="1200" i="1" dirty="0"/>
                <a:t>Open</a:t>
              </a:r>
            </a:p>
            <a:p>
              <a:pPr algn="ctr"/>
              <a:r>
                <a:rPr lang="en-US" sz="1200" i="1" dirty="0"/>
                <a:t>Sample Streams</a:t>
              </a:r>
            </a:p>
          </p:txBody>
        </p:sp>
        <p:sp>
          <p:nvSpPr>
            <p:cNvPr id="32" name="TextBox 31"/>
            <p:cNvSpPr txBox="1"/>
            <p:nvPr/>
          </p:nvSpPr>
          <p:spPr>
            <a:xfrm>
              <a:off x="4065264" y="4716780"/>
              <a:ext cx="1631008" cy="539781"/>
            </a:xfrm>
            <a:prstGeom prst="rect">
              <a:avLst/>
            </a:prstGeom>
            <a:noFill/>
          </p:spPr>
          <p:txBody>
            <a:bodyPr wrap="square" lIns="121899" tIns="60949" rIns="121899" bIns="60949" rtlCol="0">
              <a:spAutoFit/>
            </a:bodyPr>
            <a:lstStyle/>
            <a:p>
              <a:pPr algn="ctr"/>
              <a:r>
                <a:rPr lang="en-US" sz="1100" i="1" dirty="0"/>
                <a:t>Needs Approval</a:t>
              </a:r>
            </a:p>
          </p:txBody>
        </p:sp>
        <p:sp>
          <p:nvSpPr>
            <p:cNvPr id="33" name="Rectangle 32"/>
            <p:cNvSpPr/>
            <p:nvPr/>
          </p:nvSpPr>
          <p:spPr>
            <a:xfrm>
              <a:off x="4388074" y="5206145"/>
              <a:ext cx="1274585" cy="778489"/>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34" name="TextBox 33"/>
            <p:cNvSpPr txBox="1"/>
            <p:nvPr/>
          </p:nvSpPr>
          <p:spPr>
            <a:xfrm>
              <a:off x="4467706" y="5406662"/>
              <a:ext cx="1110536" cy="341852"/>
            </a:xfrm>
            <a:prstGeom prst="rect">
              <a:avLst/>
            </a:prstGeom>
            <a:noFill/>
          </p:spPr>
          <p:txBody>
            <a:bodyPr wrap="square" lIns="121899" tIns="60949" rIns="121899" bIns="60949" rtlCol="0">
              <a:spAutoFit/>
            </a:bodyPr>
            <a:lstStyle/>
            <a:p>
              <a:pPr algn="ctr"/>
              <a:r>
                <a:rPr lang="en-US" sz="1100" dirty="0"/>
                <a:t>Staging</a:t>
              </a:r>
            </a:p>
          </p:txBody>
        </p:sp>
        <p:sp>
          <p:nvSpPr>
            <p:cNvPr id="35" name="Rectangle 34"/>
            <p:cNvSpPr/>
            <p:nvPr/>
          </p:nvSpPr>
          <p:spPr>
            <a:xfrm>
              <a:off x="6256168" y="4809067"/>
              <a:ext cx="3819928" cy="1503680"/>
            </a:xfrm>
            <a:prstGeom prst="rect">
              <a:avLst/>
            </a:prstGeom>
            <a:solidFill>
              <a:schemeClr val="accent2">
                <a:lumMod val="20000"/>
                <a:lumOff val="80000"/>
              </a:schemeClr>
            </a:solidFill>
            <a:ln>
              <a:solidFill>
                <a:schemeClr val="tx1"/>
              </a:solidFill>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36" name="Rectangle 35"/>
            <p:cNvSpPr/>
            <p:nvPr/>
          </p:nvSpPr>
          <p:spPr>
            <a:xfrm>
              <a:off x="6608604" y="5312228"/>
              <a:ext cx="953506" cy="656771"/>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37" name="TextBox 36"/>
            <p:cNvSpPr txBox="1"/>
            <p:nvPr/>
          </p:nvSpPr>
          <p:spPr>
            <a:xfrm>
              <a:off x="6500707" y="5312230"/>
              <a:ext cx="1110536" cy="395832"/>
            </a:xfrm>
            <a:prstGeom prst="rect">
              <a:avLst/>
            </a:prstGeom>
            <a:noFill/>
          </p:spPr>
          <p:txBody>
            <a:bodyPr wrap="square" lIns="121899" tIns="60949" rIns="121899" bIns="60949" rtlCol="0">
              <a:spAutoFit/>
            </a:bodyPr>
            <a:lstStyle/>
            <a:p>
              <a:pPr algn="ctr"/>
              <a:r>
                <a:rPr lang="en-US" sz="1400" dirty="0"/>
                <a:t>Pool1</a:t>
              </a:r>
            </a:p>
          </p:txBody>
        </p:sp>
        <p:sp>
          <p:nvSpPr>
            <p:cNvPr id="38" name="Rectangle 37"/>
            <p:cNvSpPr/>
            <p:nvPr/>
          </p:nvSpPr>
          <p:spPr>
            <a:xfrm>
              <a:off x="7669137" y="5325365"/>
              <a:ext cx="1002154" cy="633903"/>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39" name="TextBox 38"/>
            <p:cNvSpPr txBox="1"/>
            <p:nvPr/>
          </p:nvSpPr>
          <p:spPr>
            <a:xfrm>
              <a:off x="7586615" y="5325365"/>
              <a:ext cx="1110536" cy="395832"/>
            </a:xfrm>
            <a:prstGeom prst="rect">
              <a:avLst/>
            </a:prstGeom>
            <a:noFill/>
          </p:spPr>
          <p:txBody>
            <a:bodyPr wrap="square" lIns="121899" tIns="60949" rIns="121899" bIns="60949" rtlCol="0">
              <a:spAutoFit/>
            </a:bodyPr>
            <a:lstStyle/>
            <a:p>
              <a:pPr algn="ctr"/>
              <a:r>
                <a:rPr lang="en-US" sz="1400" dirty="0"/>
                <a:t>Pool2</a:t>
              </a:r>
            </a:p>
          </p:txBody>
        </p:sp>
        <p:sp>
          <p:nvSpPr>
            <p:cNvPr id="40" name="Rectangle 39"/>
            <p:cNvSpPr/>
            <p:nvPr/>
          </p:nvSpPr>
          <p:spPr>
            <a:xfrm>
              <a:off x="250265" y="1864856"/>
              <a:ext cx="1950212" cy="1964267"/>
            </a:xfrm>
            <a:prstGeom prst="rect">
              <a:avLst/>
            </a:prstGeom>
            <a:solidFill>
              <a:schemeClr val="accent2">
                <a:lumMod val="20000"/>
                <a:lumOff val="80000"/>
              </a:schemeClr>
            </a:solidFill>
            <a:ln/>
          </p:spPr>
          <p:style>
            <a:lnRef idx="2">
              <a:schemeClr val="accent4">
                <a:shade val="50000"/>
              </a:schemeClr>
            </a:lnRef>
            <a:fillRef idx="1">
              <a:schemeClr val="accent4"/>
            </a:fillRef>
            <a:effectRef idx="0">
              <a:schemeClr val="accent4"/>
            </a:effectRef>
            <a:fontRef idx="minor">
              <a:schemeClr val="lt1"/>
            </a:fontRef>
          </p:style>
          <p:txBody>
            <a:bodyPr lIns="121899" tIns="60949" rIns="121899" bIns="60949" rtlCol="0" anchor="ctr"/>
            <a:lstStyle/>
            <a:p>
              <a:pPr algn="ctr"/>
              <a:endParaRPr lang="en-US"/>
            </a:p>
          </p:txBody>
        </p:sp>
        <p:sp>
          <p:nvSpPr>
            <p:cNvPr id="41" name="TextBox 40"/>
            <p:cNvSpPr txBox="1"/>
            <p:nvPr/>
          </p:nvSpPr>
          <p:spPr>
            <a:xfrm>
              <a:off x="250266" y="1882220"/>
              <a:ext cx="1674507" cy="575768"/>
            </a:xfrm>
            <a:prstGeom prst="rect">
              <a:avLst/>
            </a:prstGeom>
            <a:noFill/>
          </p:spPr>
          <p:txBody>
            <a:bodyPr wrap="square" lIns="121899" tIns="60949" rIns="121899" bIns="60949" rtlCol="0">
              <a:spAutoFit/>
            </a:bodyPr>
            <a:lstStyle/>
            <a:p>
              <a:pPr algn="ctr"/>
              <a:r>
                <a:rPr lang="en-US" sz="1200" dirty="0" err="1" smtClean="0"/>
                <a:t>Rheos</a:t>
              </a:r>
              <a:r>
                <a:rPr lang="en-US" sz="1200" dirty="0" smtClean="0"/>
                <a:t> App </a:t>
              </a:r>
              <a:r>
                <a:rPr lang="en-US" sz="1200" dirty="0"/>
                <a:t>Manager</a:t>
              </a:r>
            </a:p>
          </p:txBody>
        </p:sp>
        <p:sp>
          <p:nvSpPr>
            <p:cNvPr id="52" name="Rectangle 51"/>
            <p:cNvSpPr/>
            <p:nvPr/>
          </p:nvSpPr>
          <p:spPr>
            <a:xfrm>
              <a:off x="372154" y="2488003"/>
              <a:ext cx="1733522" cy="411868"/>
            </a:xfrm>
            <a:prstGeom prst="rect">
              <a:avLst/>
            </a:prstGeom>
            <a:solidFill>
              <a:schemeClr val="accent2">
                <a:lumMod val="40000"/>
                <a:lumOff val="60000"/>
              </a:schemeClr>
            </a:solidFill>
            <a:ln>
              <a:solidFill>
                <a:schemeClr val="tx1"/>
              </a:solidFill>
            </a:ln>
          </p:spPr>
          <p:style>
            <a:lnRef idx="1">
              <a:schemeClr val="accent5"/>
            </a:lnRef>
            <a:fillRef idx="2">
              <a:schemeClr val="accent5"/>
            </a:fillRef>
            <a:effectRef idx="1">
              <a:schemeClr val="accent5"/>
            </a:effectRef>
            <a:fontRef idx="minor">
              <a:schemeClr val="dk1"/>
            </a:fontRef>
          </p:style>
          <p:txBody>
            <a:bodyPr lIns="121899" tIns="60949" rIns="121899" bIns="60949" rtlCol="0" anchor="ctr"/>
            <a:lstStyle/>
            <a:p>
              <a:pPr algn="ctr"/>
              <a:endParaRPr lang="en-US"/>
            </a:p>
          </p:txBody>
        </p:sp>
        <p:sp>
          <p:nvSpPr>
            <p:cNvPr id="53" name="TextBox 52"/>
            <p:cNvSpPr txBox="1"/>
            <p:nvPr/>
          </p:nvSpPr>
          <p:spPr>
            <a:xfrm>
              <a:off x="406294" y="2531370"/>
              <a:ext cx="1625177" cy="341852"/>
            </a:xfrm>
            <a:prstGeom prst="rect">
              <a:avLst/>
            </a:prstGeom>
            <a:noFill/>
          </p:spPr>
          <p:txBody>
            <a:bodyPr wrap="square" lIns="121899" tIns="60949" rIns="121899" bIns="60949" rtlCol="0">
              <a:spAutoFit/>
            </a:bodyPr>
            <a:lstStyle/>
            <a:p>
              <a:pPr algn="ctr"/>
              <a:r>
                <a:rPr lang="en-US" sz="1100" dirty="0"/>
                <a:t>Configuration</a:t>
              </a:r>
            </a:p>
          </p:txBody>
        </p:sp>
        <p:sp>
          <p:nvSpPr>
            <p:cNvPr id="54" name="Rectangle 53"/>
            <p:cNvSpPr/>
            <p:nvPr/>
          </p:nvSpPr>
          <p:spPr>
            <a:xfrm>
              <a:off x="358610" y="3043723"/>
              <a:ext cx="1733522" cy="486877"/>
            </a:xfrm>
            <a:prstGeom prst="rect">
              <a:avLst/>
            </a:prstGeom>
            <a:solidFill>
              <a:srgbClr val="87C0FF"/>
            </a:solidFill>
            <a:ln>
              <a:solidFill>
                <a:srgbClr val="000000"/>
              </a:solidFill>
            </a:ln>
          </p:spPr>
          <p:style>
            <a:lnRef idx="1">
              <a:schemeClr val="accent5"/>
            </a:lnRef>
            <a:fillRef idx="2">
              <a:schemeClr val="accent5"/>
            </a:fillRef>
            <a:effectRef idx="1">
              <a:schemeClr val="accent5"/>
            </a:effectRef>
            <a:fontRef idx="minor">
              <a:schemeClr val="dk1"/>
            </a:fontRef>
          </p:style>
          <p:txBody>
            <a:bodyPr lIns="121899" tIns="60949" rIns="121899" bIns="60949" rtlCol="0" anchor="ctr"/>
            <a:lstStyle/>
            <a:p>
              <a:pPr algn="ctr"/>
              <a:endParaRPr lang="en-US"/>
            </a:p>
          </p:txBody>
        </p:sp>
        <p:sp>
          <p:nvSpPr>
            <p:cNvPr id="55" name="TextBox 54"/>
            <p:cNvSpPr txBox="1"/>
            <p:nvPr/>
          </p:nvSpPr>
          <p:spPr>
            <a:xfrm>
              <a:off x="395035" y="3103137"/>
              <a:ext cx="1625177" cy="359845"/>
            </a:xfrm>
            <a:prstGeom prst="rect">
              <a:avLst/>
            </a:prstGeom>
            <a:noFill/>
          </p:spPr>
          <p:txBody>
            <a:bodyPr wrap="square" lIns="121899" tIns="60949" rIns="121899" bIns="60949" rtlCol="0">
              <a:spAutoFit/>
            </a:bodyPr>
            <a:lstStyle/>
            <a:p>
              <a:pPr algn="ctr"/>
              <a:r>
                <a:rPr lang="en-US" sz="1200" dirty="0"/>
                <a:t>Deployment</a:t>
              </a:r>
            </a:p>
          </p:txBody>
        </p:sp>
        <p:cxnSp>
          <p:nvCxnSpPr>
            <p:cNvPr id="57" name="Straight Connector 56"/>
            <p:cNvCxnSpPr/>
            <p:nvPr/>
          </p:nvCxnSpPr>
          <p:spPr>
            <a:xfrm flipH="1">
              <a:off x="1089724" y="1284507"/>
              <a:ext cx="4084535" cy="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H="1">
              <a:off x="1099450" y="1294238"/>
              <a:ext cx="1" cy="486556"/>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a:off x="1070263" y="3853519"/>
              <a:ext cx="9729" cy="1196927"/>
            </a:xfrm>
            <a:prstGeom prst="straightConnector1">
              <a:avLst/>
            </a:prstGeom>
            <a:ln>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6" name="Rectangle 65"/>
            <p:cNvSpPr/>
            <p:nvPr/>
          </p:nvSpPr>
          <p:spPr>
            <a:xfrm>
              <a:off x="10358361" y="2655147"/>
              <a:ext cx="1178253" cy="799253"/>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lIns="121899" tIns="60949" rIns="121899" bIns="60949" rtlCol="0" anchor="ctr"/>
            <a:lstStyle/>
            <a:p>
              <a:pPr algn="ctr"/>
              <a:endParaRPr lang="en-US"/>
            </a:p>
          </p:txBody>
        </p:sp>
        <p:sp>
          <p:nvSpPr>
            <p:cNvPr id="67" name="TextBox 66"/>
            <p:cNvSpPr txBox="1"/>
            <p:nvPr/>
          </p:nvSpPr>
          <p:spPr>
            <a:xfrm>
              <a:off x="10370254" y="2722881"/>
              <a:ext cx="1202841" cy="395832"/>
            </a:xfrm>
            <a:prstGeom prst="rect">
              <a:avLst/>
            </a:prstGeom>
            <a:noFill/>
          </p:spPr>
          <p:txBody>
            <a:bodyPr wrap="none" lIns="121899" tIns="60949" rIns="121899" bIns="60949" rtlCol="0">
              <a:spAutoFit/>
            </a:bodyPr>
            <a:lstStyle/>
            <a:p>
              <a:pPr algn="ctr"/>
              <a:r>
                <a:rPr lang="en-US" sz="1400" dirty="0" err="1"/>
                <a:t>GitHub</a:t>
              </a:r>
              <a:endParaRPr lang="en-US" sz="1600" dirty="0"/>
            </a:p>
          </p:txBody>
        </p:sp>
        <p:cxnSp>
          <p:nvCxnSpPr>
            <p:cNvPr id="75" name="Straight Arrow Connector 74"/>
            <p:cNvCxnSpPr/>
            <p:nvPr/>
          </p:nvCxnSpPr>
          <p:spPr>
            <a:xfrm>
              <a:off x="10887483" y="3522661"/>
              <a:ext cx="0" cy="1508323"/>
            </a:xfrm>
            <a:prstGeom prst="straightConnector1">
              <a:avLst/>
            </a:prstGeom>
            <a:ln>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a:off x="10868024" y="1819717"/>
              <a:ext cx="0" cy="749296"/>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p:nvPr/>
          </p:nvCxnSpPr>
          <p:spPr>
            <a:xfrm flipH="1">
              <a:off x="10206408" y="5011521"/>
              <a:ext cx="681076" cy="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68" name="Rectangle 67"/>
            <p:cNvSpPr/>
            <p:nvPr/>
          </p:nvSpPr>
          <p:spPr>
            <a:xfrm>
              <a:off x="6984716" y="1010883"/>
              <a:ext cx="818467" cy="594752"/>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69" name="TextBox 68"/>
            <p:cNvSpPr txBox="1"/>
            <p:nvPr/>
          </p:nvSpPr>
          <p:spPr>
            <a:xfrm>
              <a:off x="7005350" y="1113138"/>
              <a:ext cx="758916" cy="332855"/>
            </a:xfrm>
            <a:prstGeom prst="rect">
              <a:avLst/>
            </a:prstGeom>
            <a:noFill/>
          </p:spPr>
          <p:txBody>
            <a:bodyPr wrap="square" lIns="121899" tIns="60949" rIns="121899" bIns="60949" rtlCol="0">
              <a:spAutoFit/>
            </a:bodyPr>
            <a:lstStyle/>
            <a:p>
              <a:pPr algn="ctr"/>
              <a:r>
                <a:rPr lang="en-US" sz="1050" dirty="0" err="1"/>
                <a:t>Tora</a:t>
              </a:r>
              <a:endParaRPr lang="en-US" sz="1050" dirty="0"/>
            </a:p>
          </p:txBody>
        </p:sp>
        <p:sp>
          <p:nvSpPr>
            <p:cNvPr id="62" name="Rectangle 61"/>
            <p:cNvSpPr/>
            <p:nvPr/>
          </p:nvSpPr>
          <p:spPr>
            <a:xfrm>
              <a:off x="6392384" y="2675927"/>
              <a:ext cx="194593" cy="184891"/>
            </a:xfrm>
            <a:prstGeom prst="rect">
              <a:avLst/>
            </a:prstGeom>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73" name="Rectangle 72"/>
            <p:cNvSpPr/>
            <p:nvPr/>
          </p:nvSpPr>
          <p:spPr>
            <a:xfrm>
              <a:off x="6644179" y="2674774"/>
              <a:ext cx="194593" cy="184891"/>
            </a:xfrm>
            <a:prstGeom prst="rect">
              <a:avLst/>
            </a:prstGeom>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74" name="Rectangle 73"/>
            <p:cNvSpPr/>
            <p:nvPr/>
          </p:nvSpPr>
          <p:spPr>
            <a:xfrm>
              <a:off x="6897151" y="2674774"/>
              <a:ext cx="194593" cy="184891"/>
            </a:xfrm>
            <a:prstGeom prst="rect">
              <a:avLst/>
            </a:prstGeom>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76" name="Rectangle 75"/>
            <p:cNvSpPr/>
            <p:nvPr/>
          </p:nvSpPr>
          <p:spPr>
            <a:xfrm>
              <a:off x="7714442" y="2675929"/>
              <a:ext cx="194593" cy="184891"/>
            </a:xfrm>
            <a:prstGeom prst="rect">
              <a:avLst/>
            </a:prstGeom>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77" name="Rectangle 76"/>
            <p:cNvSpPr/>
            <p:nvPr/>
          </p:nvSpPr>
          <p:spPr>
            <a:xfrm>
              <a:off x="7996602" y="2675929"/>
              <a:ext cx="194593" cy="184891"/>
            </a:xfrm>
            <a:prstGeom prst="rect">
              <a:avLst/>
            </a:prstGeom>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78" name="Rectangle 77"/>
            <p:cNvSpPr/>
            <p:nvPr/>
          </p:nvSpPr>
          <p:spPr>
            <a:xfrm>
              <a:off x="8278762" y="2675927"/>
              <a:ext cx="194593" cy="184891"/>
            </a:xfrm>
            <a:prstGeom prst="rect">
              <a:avLst/>
            </a:prstGeom>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79" name="Rectangle 78"/>
            <p:cNvSpPr/>
            <p:nvPr/>
          </p:nvSpPr>
          <p:spPr>
            <a:xfrm>
              <a:off x="8940379" y="2713828"/>
              <a:ext cx="194593" cy="184891"/>
            </a:xfrm>
            <a:prstGeom prst="rect">
              <a:avLst/>
            </a:prstGeom>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80" name="Rectangle 79"/>
            <p:cNvSpPr/>
            <p:nvPr/>
          </p:nvSpPr>
          <p:spPr>
            <a:xfrm>
              <a:off x="9251728" y="2723557"/>
              <a:ext cx="194593" cy="184891"/>
            </a:xfrm>
            <a:prstGeom prst="rect">
              <a:avLst/>
            </a:prstGeom>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81" name="Rectangle 80"/>
            <p:cNvSpPr/>
            <p:nvPr/>
          </p:nvSpPr>
          <p:spPr>
            <a:xfrm>
              <a:off x="9533887" y="2723557"/>
              <a:ext cx="194593" cy="184891"/>
            </a:xfrm>
            <a:prstGeom prst="rect">
              <a:avLst/>
            </a:prstGeom>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a:p>
          </p:txBody>
        </p:sp>
        <p:sp>
          <p:nvSpPr>
            <p:cNvPr id="82" name="Rectangle 81"/>
            <p:cNvSpPr/>
            <p:nvPr/>
          </p:nvSpPr>
          <p:spPr>
            <a:xfrm>
              <a:off x="8063533" y="1009729"/>
              <a:ext cx="818467" cy="594752"/>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83" name="TextBox 82"/>
            <p:cNvSpPr txBox="1"/>
            <p:nvPr/>
          </p:nvSpPr>
          <p:spPr>
            <a:xfrm>
              <a:off x="8084167" y="1111985"/>
              <a:ext cx="758916" cy="341852"/>
            </a:xfrm>
            <a:prstGeom prst="rect">
              <a:avLst/>
            </a:prstGeom>
            <a:noFill/>
          </p:spPr>
          <p:txBody>
            <a:bodyPr wrap="square" lIns="121899" tIns="60949" rIns="121899" bIns="60949" rtlCol="0">
              <a:spAutoFit/>
            </a:bodyPr>
            <a:lstStyle/>
            <a:p>
              <a:pPr algn="ctr"/>
              <a:r>
                <a:rPr lang="en-US" sz="1100" dirty="0"/>
                <a:t>ETL</a:t>
              </a:r>
            </a:p>
          </p:txBody>
        </p:sp>
        <p:cxnSp>
          <p:nvCxnSpPr>
            <p:cNvPr id="95" name="Straight Arrow Connector 94"/>
            <p:cNvCxnSpPr/>
            <p:nvPr/>
          </p:nvCxnSpPr>
          <p:spPr>
            <a:xfrm flipH="1">
              <a:off x="1050802" y="5068756"/>
              <a:ext cx="456119" cy="1153"/>
            </a:xfrm>
            <a:prstGeom prst="straightConnector1">
              <a:avLst/>
            </a:prstGeom>
            <a:ln>
              <a:headEnd type="arrow"/>
              <a:tailEnd type="none"/>
            </a:ln>
            <a:effectLst/>
          </p:spPr>
          <p:style>
            <a:lnRef idx="2">
              <a:schemeClr val="accent1"/>
            </a:lnRef>
            <a:fillRef idx="0">
              <a:schemeClr val="accent1"/>
            </a:fillRef>
            <a:effectRef idx="1">
              <a:schemeClr val="accent1"/>
            </a:effectRef>
            <a:fontRef idx="minor">
              <a:schemeClr val="tx1"/>
            </a:fontRef>
          </p:style>
        </p:cxnSp>
        <p:sp>
          <p:nvSpPr>
            <p:cNvPr id="97" name="Rectangle 96"/>
            <p:cNvSpPr/>
            <p:nvPr/>
          </p:nvSpPr>
          <p:spPr>
            <a:xfrm>
              <a:off x="2467175" y="2003369"/>
              <a:ext cx="2814651" cy="1503680"/>
            </a:xfrm>
            <a:prstGeom prst="rect">
              <a:avLst/>
            </a:prstGeom>
            <a:solidFill>
              <a:schemeClr val="accent2">
                <a:lumMod val="20000"/>
                <a:lumOff val="80000"/>
              </a:schemeClr>
            </a:solidFill>
            <a:ln/>
          </p:spPr>
          <p:style>
            <a:lnRef idx="1">
              <a:schemeClr val="accent6"/>
            </a:lnRef>
            <a:fillRef idx="2">
              <a:schemeClr val="accent6"/>
            </a:fillRef>
            <a:effectRef idx="1">
              <a:schemeClr val="accent6"/>
            </a:effectRef>
            <a:fontRef idx="minor">
              <a:schemeClr val="dk1"/>
            </a:fontRef>
          </p:style>
          <p:txBody>
            <a:bodyPr lIns="121899" tIns="60949" rIns="121899" bIns="60949" rtlCol="0" anchor="ctr"/>
            <a:lstStyle/>
            <a:p>
              <a:pPr algn="ctr"/>
              <a:endParaRPr lang="en-US" dirty="0"/>
            </a:p>
          </p:txBody>
        </p:sp>
        <p:sp>
          <p:nvSpPr>
            <p:cNvPr id="98" name="TextBox 97"/>
            <p:cNvSpPr txBox="1"/>
            <p:nvPr/>
          </p:nvSpPr>
          <p:spPr>
            <a:xfrm>
              <a:off x="2863716" y="3016323"/>
              <a:ext cx="2131777" cy="467806"/>
            </a:xfrm>
            <a:prstGeom prst="rect">
              <a:avLst/>
            </a:prstGeom>
            <a:noFill/>
          </p:spPr>
          <p:txBody>
            <a:bodyPr wrap="none" lIns="121899" tIns="60949" rIns="121899" bIns="60949" rtlCol="0">
              <a:spAutoFit/>
            </a:bodyPr>
            <a:lstStyle/>
            <a:p>
              <a:r>
                <a:rPr lang="en-US" sz="1800" dirty="0"/>
                <a:t>Connectors</a:t>
              </a:r>
              <a:endParaRPr lang="en-US" dirty="0"/>
            </a:p>
          </p:txBody>
        </p:sp>
        <p:sp>
          <p:nvSpPr>
            <p:cNvPr id="99" name="Rectangle 98"/>
            <p:cNvSpPr/>
            <p:nvPr/>
          </p:nvSpPr>
          <p:spPr>
            <a:xfrm>
              <a:off x="2697407" y="2233663"/>
              <a:ext cx="988649" cy="731520"/>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100" name="TextBox 99"/>
            <p:cNvSpPr txBox="1"/>
            <p:nvPr/>
          </p:nvSpPr>
          <p:spPr>
            <a:xfrm>
              <a:off x="2594473" y="2399686"/>
              <a:ext cx="1173385" cy="647743"/>
            </a:xfrm>
            <a:prstGeom prst="rect">
              <a:avLst/>
            </a:prstGeom>
            <a:noFill/>
          </p:spPr>
          <p:txBody>
            <a:bodyPr wrap="none" lIns="121899" tIns="60949" rIns="121899" bIns="60949" rtlCol="0">
              <a:spAutoFit/>
            </a:bodyPr>
            <a:lstStyle/>
            <a:p>
              <a:r>
                <a:rPr lang="en-US" sz="1200" dirty="0"/>
                <a:t>Hadoop</a:t>
              </a:r>
            </a:p>
            <a:p>
              <a:endParaRPr lang="en-US" sz="1600" dirty="0"/>
            </a:p>
          </p:txBody>
        </p:sp>
        <p:sp>
          <p:nvSpPr>
            <p:cNvPr id="101" name="Rectangle 100"/>
            <p:cNvSpPr/>
            <p:nvPr/>
          </p:nvSpPr>
          <p:spPr>
            <a:xfrm>
              <a:off x="4065264" y="2233663"/>
              <a:ext cx="988649" cy="731520"/>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102" name="TextBox 101"/>
            <p:cNvSpPr txBox="1"/>
            <p:nvPr/>
          </p:nvSpPr>
          <p:spPr>
            <a:xfrm>
              <a:off x="3993344" y="2375430"/>
              <a:ext cx="1180916" cy="629749"/>
            </a:xfrm>
            <a:prstGeom prst="rect">
              <a:avLst/>
            </a:prstGeom>
            <a:noFill/>
          </p:spPr>
          <p:txBody>
            <a:bodyPr wrap="square" lIns="121899" tIns="60949" rIns="121899" bIns="60949" rtlCol="0">
              <a:spAutoFit/>
            </a:bodyPr>
            <a:lstStyle/>
            <a:p>
              <a:r>
                <a:rPr lang="en-US" sz="1100" dirty="0"/>
                <a:t>Teradata</a:t>
              </a:r>
            </a:p>
            <a:p>
              <a:endParaRPr lang="en-US" sz="1600" dirty="0"/>
            </a:p>
          </p:txBody>
        </p:sp>
        <p:cxnSp>
          <p:nvCxnSpPr>
            <p:cNvPr id="115" name="Straight Arrow Connector 114"/>
            <p:cNvCxnSpPr/>
            <p:nvPr/>
          </p:nvCxnSpPr>
          <p:spPr>
            <a:xfrm>
              <a:off x="3929605" y="3550702"/>
              <a:ext cx="15376" cy="643412"/>
            </a:xfrm>
            <a:prstGeom prst="straightConnector1">
              <a:avLst/>
            </a:prstGeom>
            <a:ln>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130" name="Rectangle 129"/>
            <p:cNvSpPr/>
            <p:nvPr/>
          </p:nvSpPr>
          <p:spPr>
            <a:xfrm>
              <a:off x="8789045" y="5312228"/>
              <a:ext cx="1002154" cy="656772"/>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131" name="TextBox 130"/>
            <p:cNvSpPr txBox="1"/>
            <p:nvPr/>
          </p:nvSpPr>
          <p:spPr>
            <a:xfrm>
              <a:off x="8706522" y="5335095"/>
              <a:ext cx="1110536" cy="395832"/>
            </a:xfrm>
            <a:prstGeom prst="rect">
              <a:avLst/>
            </a:prstGeom>
            <a:noFill/>
          </p:spPr>
          <p:txBody>
            <a:bodyPr wrap="square" lIns="121899" tIns="60949" rIns="121899" bIns="60949" rtlCol="0">
              <a:spAutoFit/>
            </a:bodyPr>
            <a:lstStyle/>
            <a:p>
              <a:pPr algn="ctr"/>
              <a:r>
                <a:rPr lang="en-US" sz="1400" dirty="0"/>
                <a:t>Pool3</a:t>
              </a:r>
              <a:endParaRPr lang="en-US" sz="1400" i="1" dirty="0"/>
            </a:p>
          </p:txBody>
        </p:sp>
        <p:sp>
          <p:nvSpPr>
            <p:cNvPr id="72" name="Rectangle 71"/>
            <p:cNvSpPr/>
            <p:nvPr/>
          </p:nvSpPr>
          <p:spPr>
            <a:xfrm>
              <a:off x="5950393" y="1017556"/>
              <a:ext cx="818467" cy="594752"/>
            </a:xfrm>
            <a:prstGeom prst="rect">
              <a:avLst/>
            </a:prstGeom>
            <a:solidFill>
              <a:schemeClr val="accent2">
                <a:lumMod val="60000"/>
                <a:lumOff val="40000"/>
              </a:schemeClr>
            </a:solidFill>
            <a:ln/>
          </p:spPr>
          <p:style>
            <a:lnRef idx="2">
              <a:schemeClr val="accent6">
                <a:shade val="50000"/>
              </a:schemeClr>
            </a:lnRef>
            <a:fillRef idx="1">
              <a:schemeClr val="accent6"/>
            </a:fillRef>
            <a:effectRef idx="0">
              <a:schemeClr val="accent6"/>
            </a:effectRef>
            <a:fontRef idx="minor">
              <a:schemeClr val="lt1"/>
            </a:fontRef>
          </p:style>
          <p:txBody>
            <a:bodyPr lIns="121899" tIns="60949" rIns="121899" bIns="60949" rtlCol="0" anchor="ctr"/>
            <a:lstStyle/>
            <a:p>
              <a:pPr algn="ctr"/>
              <a:endParaRPr lang="en-US"/>
            </a:p>
          </p:txBody>
        </p:sp>
        <p:sp>
          <p:nvSpPr>
            <p:cNvPr id="84" name="TextBox 83"/>
            <p:cNvSpPr txBox="1"/>
            <p:nvPr/>
          </p:nvSpPr>
          <p:spPr>
            <a:xfrm>
              <a:off x="5971027" y="1119811"/>
              <a:ext cx="758916" cy="332855"/>
            </a:xfrm>
            <a:prstGeom prst="rect">
              <a:avLst/>
            </a:prstGeom>
            <a:noFill/>
          </p:spPr>
          <p:txBody>
            <a:bodyPr wrap="square" lIns="121899" tIns="60949" rIns="121899" bIns="60949" rtlCol="0">
              <a:spAutoFit/>
            </a:bodyPr>
            <a:lstStyle/>
            <a:p>
              <a:pPr algn="ctr"/>
              <a:r>
                <a:rPr lang="en-US" sz="1050" dirty="0" smtClean="0"/>
                <a:t>Risk</a:t>
              </a:r>
              <a:endParaRPr lang="en-US" sz="1050" dirty="0"/>
            </a:p>
          </p:txBody>
        </p:sp>
      </p:grpSp>
      <p:grpSp>
        <p:nvGrpSpPr>
          <p:cNvPr id="85" name="Group 84"/>
          <p:cNvGrpSpPr/>
          <p:nvPr/>
        </p:nvGrpSpPr>
        <p:grpSpPr>
          <a:xfrm>
            <a:off x="7463606" y="2387081"/>
            <a:ext cx="5126103" cy="1561342"/>
            <a:chOff x="4566932" y="1661590"/>
            <a:chExt cx="3719472" cy="1530305"/>
          </a:xfrm>
        </p:grpSpPr>
        <p:cxnSp>
          <p:nvCxnSpPr>
            <p:cNvPr id="86" name="Straight Connector 85"/>
            <p:cNvCxnSpPr/>
            <p:nvPr/>
          </p:nvCxnSpPr>
          <p:spPr>
            <a:xfrm>
              <a:off x="4566932" y="1661590"/>
              <a:ext cx="3715700" cy="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a:off x="4570704" y="3191895"/>
              <a:ext cx="3715700" cy="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sp>
        <p:nvSpPr>
          <p:cNvPr id="88" name="TextBox 87"/>
          <p:cNvSpPr txBox="1"/>
          <p:nvPr/>
        </p:nvSpPr>
        <p:spPr>
          <a:xfrm>
            <a:off x="7661920" y="1355004"/>
            <a:ext cx="4256143" cy="914609"/>
          </a:xfrm>
          <a:prstGeom prst="rect">
            <a:avLst/>
          </a:prstGeom>
          <a:noFill/>
        </p:spPr>
        <p:txBody>
          <a:bodyPr wrap="none" rtlCol="0">
            <a:spAutoFit/>
          </a:bodyPr>
          <a:lstStyle/>
          <a:p>
            <a:pPr>
              <a:lnSpc>
                <a:spcPct val="95000"/>
              </a:lnSpc>
            </a:pPr>
            <a:r>
              <a:rPr lang="en-US" sz="2800" dirty="0" smtClean="0"/>
              <a:t>Real-time Representation</a:t>
            </a:r>
          </a:p>
          <a:p>
            <a:pPr>
              <a:lnSpc>
                <a:spcPct val="95000"/>
              </a:lnSpc>
            </a:pPr>
            <a:r>
              <a:rPr lang="en-US" sz="2800" dirty="0" smtClean="0"/>
              <a:t>Of EDW Datasets</a:t>
            </a:r>
          </a:p>
        </p:txBody>
      </p:sp>
      <p:sp>
        <p:nvSpPr>
          <p:cNvPr id="89" name="TextBox 88"/>
          <p:cNvSpPr txBox="1"/>
          <p:nvPr/>
        </p:nvSpPr>
        <p:spPr>
          <a:xfrm>
            <a:off x="7661920" y="2715856"/>
            <a:ext cx="4131009" cy="973087"/>
          </a:xfrm>
          <a:prstGeom prst="rect">
            <a:avLst/>
          </a:prstGeom>
          <a:noFill/>
        </p:spPr>
        <p:txBody>
          <a:bodyPr wrap="none" rtlCol="0">
            <a:spAutoFit/>
          </a:bodyPr>
          <a:lstStyle/>
          <a:p>
            <a:pPr>
              <a:lnSpc>
                <a:spcPct val="95000"/>
              </a:lnSpc>
            </a:pPr>
            <a:r>
              <a:rPr lang="en-US" sz="2800" dirty="0" smtClean="0"/>
              <a:t>Centralized</a:t>
            </a:r>
            <a:r>
              <a:rPr lang="en-US" sz="3200" dirty="0" smtClean="0"/>
              <a:t> </a:t>
            </a:r>
            <a:r>
              <a:rPr lang="en-US" sz="2800" dirty="0" smtClean="0"/>
              <a:t>Shared Data</a:t>
            </a:r>
          </a:p>
          <a:p>
            <a:pPr>
              <a:lnSpc>
                <a:spcPct val="95000"/>
              </a:lnSpc>
            </a:pPr>
            <a:r>
              <a:rPr lang="en-US" sz="2800" dirty="0" smtClean="0"/>
              <a:t>Streams</a:t>
            </a:r>
          </a:p>
        </p:txBody>
      </p:sp>
      <p:sp>
        <p:nvSpPr>
          <p:cNvPr id="90" name="TextBox 89"/>
          <p:cNvSpPr txBox="1"/>
          <p:nvPr/>
        </p:nvSpPr>
        <p:spPr>
          <a:xfrm>
            <a:off x="7647598" y="4228427"/>
            <a:ext cx="4002919" cy="914609"/>
          </a:xfrm>
          <a:prstGeom prst="rect">
            <a:avLst/>
          </a:prstGeom>
          <a:noFill/>
        </p:spPr>
        <p:txBody>
          <a:bodyPr wrap="none" rtlCol="0">
            <a:spAutoFit/>
          </a:bodyPr>
          <a:lstStyle/>
          <a:p>
            <a:pPr>
              <a:lnSpc>
                <a:spcPct val="95000"/>
              </a:lnSpc>
            </a:pPr>
            <a:r>
              <a:rPr lang="en-US" sz="2800" dirty="0" smtClean="0"/>
              <a:t>DW</a:t>
            </a:r>
            <a:r>
              <a:rPr lang="en-US" sz="2400" dirty="0" smtClean="0"/>
              <a:t> </a:t>
            </a:r>
            <a:r>
              <a:rPr lang="en-US" sz="2800" dirty="0" smtClean="0"/>
              <a:t>populated using the</a:t>
            </a:r>
          </a:p>
          <a:p>
            <a:pPr>
              <a:lnSpc>
                <a:spcPct val="95000"/>
              </a:lnSpc>
            </a:pPr>
            <a:r>
              <a:rPr lang="en-US" sz="2800" dirty="0" smtClean="0"/>
              <a:t>Streams Platform</a:t>
            </a:r>
          </a:p>
        </p:txBody>
      </p:sp>
      <p:pic>
        <p:nvPicPr>
          <p:cNvPr id="3" name="Picture 2"/>
          <p:cNvPicPr>
            <a:picLocks noChangeAspect="1"/>
          </p:cNvPicPr>
          <p:nvPr/>
        </p:nvPicPr>
        <p:blipFill>
          <a:blip r:embed="rId3"/>
          <a:stretch>
            <a:fillRect/>
          </a:stretch>
        </p:blipFill>
        <p:spPr>
          <a:xfrm>
            <a:off x="4260433" y="4669802"/>
            <a:ext cx="611274" cy="339597"/>
          </a:xfrm>
          <a:prstGeom prst="rect">
            <a:avLst/>
          </a:prstGeom>
        </p:spPr>
      </p:pic>
      <p:pic>
        <p:nvPicPr>
          <p:cNvPr id="91" name="Picture 90"/>
          <p:cNvPicPr>
            <a:picLocks noChangeAspect="1"/>
          </p:cNvPicPr>
          <p:nvPr/>
        </p:nvPicPr>
        <p:blipFill>
          <a:blip r:embed="rId3"/>
          <a:stretch>
            <a:fillRect/>
          </a:stretch>
        </p:blipFill>
        <p:spPr>
          <a:xfrm>
            <a:off x="4995089" y="4669802"/>
            <a:ext cx="611274" cy="339597"/>
          </a:xfrm>
          <a:prstGeom prst="rect">
            <a:avLst/>
          </a:prstGeom>
        </p:spPr>
      </p:pic>
      <p:sp>
        <p:nvSpPr>
          <p:cNvPr id="92" name="Rectangle 91"/>
          <p:cNvSpPr/>
          <p:nvPr/>
        </p:nvSpPr>
        <p:spPr>
          <a:xfrm>
            <a:off x="0" y="6"/>
            <a:ext cx="12188825" cy="1015999"/>
          </a:xfrm>
          <a:prstGeom prst="rect">
            <a:avLst/>
          </a:prstGeom>
          <a:solidFill>
            <a:schemeClr val="accent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smtClean="0"/>
              <a:t>Data Streams Platform</a:t>
            </a:r>
            <a:endParaRPr lang="en-US" sz="5900" dirty="0">
              <a:solidFill>
                <a:schemeClr val="accent6"/>
              </a:solidFill>
              <a:latin typeface="Helvetica Neue Light"/>
              <a:cs typeface="Helvetica Neue Light"/>
            </a:endParaRPr>
          </a:p>
        </p:txBody>
      </p:sp>
    </p:spTree>
    <p:extLst>
      <p:ext uri="{BB962C8B-B14F-4D97-AF65-F5344CB8AC3E}">
        <p14:creationId xmlns:p14="http://schemas.microsoft.com/office/powerpoint/2010/main" val="3661685795"/>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5019" y="642876"/>
            <a:ext cx="5448300" cy="6102786"/>
          </a:xfrm>
          <a:prstGeom prst="rect">
            <a:avLst/>
          </a:prstGeom>
        </p:spPr>
      </p:pic>
      <p:sp>
        <p:nvSpPr>
          <p:cNvPr id="45" name="Chevron 44"/>
          <p:cNvSpPr/>
          <p:nvPr/>
        </p:nvSpPr>
        <p:spPr>
          <a:xfrm>
            <a:off x="4226262" y="0"/>
            <a:ext cx="9694286" cy="6858000"/>
          </a:xfrm>
          <a:prstGeom prst="chevron">
            <a:avLst>
              <a:gd name="adj" fmla="val 24077"/>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21872" tIns="60936" rIns="121872" bIns="60936" rtlCol="0" anchor="ctr"/>
          <a:lstStyle/>
          <a:p>
            <a:pPr algn="ctr" defTabSz="609367"/>
            <a:endParaRPr lang="en-US" sz="2400">
              <a:solidFill>
                <a:srgbClr val="000000"/>
              </a:solidFill>
              <a:latin typeface="Arial"/>
            </a:endParaRPr>
          </a:p>
        </p:txBody>
      </p:sp>
      <p:sp>
        <p:nvSpPr>
          <p:cNvPr id="46" name="Chevron 45"/>
          <p:cNvSpPr/>
          <p:nvPr/>
        </p:nvSpPr>
        <p:spPr>
          <a:xfrm>
            <a:off x="4313852" y="-1804"/>
            <a:ext cx="9794167" cy="6858000"/>
          </a:xfrm>
          <a:prstGeom prst="chevron">
            <a:avLst>
              <a:gd name="adj" fmla="val 24077"/>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121872" tIns="60936" rIns="121872" bIns="60936" rtlCol="0" anchor="ctr"/>
          <a:lstStyle/>
          <a:p>
            <a:pPr algn="ctr" defTabSz="609367"/>
            <a:endParaRPr lang="en-US" sz="2400">
              <a:solidFill>
                <a:srgbClr val="000000"/>
              </a:solidFill>
              <a:latin typeface="Arial"/>
            </a:endParaRPr>
          </a:p>
        </p:txBody>
      </p:sp>
      <p:sp>
        <p:nvSpPr>
          <p:cNvPr id="4" name="TextBox 3"/>
          <p:cNvSpPr txBox="1"/>
          <p:nvPr/>
        </p:nvSpPr>
        <p:spPr>
          <a:xfrm>
            <a:off x="10583274" y="6443066"/>
            <a:ext cx="1333777" cy="302596"/>
          </a:xfrm>
          <a:prstGeom prst="rect">
            <a:avLst/>
          </a:prstGeom>
          <a:noFill/>
        </p:spPr>
        <p:txBody>
          <a:bodyPr wrap="square" lIns="76149" tIns="38075" rIns="76149" bIns="38075" rtlCol="0">
            <a:spAutoFit/>
          </a:bodyPr>
          <a:lstStyle/>
          <a:p>
            <a:pPr algn="r" defTabSz="608078" fontAlgn="base">
              <a:lnSpc>
                <a:spcPct val="90000"/>
              </a:lnSpc>
              <a:spcBef>
                <a:spcPct val="0"/>
              </a:spcBef>
              <a:spcAft>
                <a:spcPct val="0"/>
              </a:spcAft>
            </a:pPr>
            <a:r>
              <a:rPr lang="en-US" sz="1600" dirty="0" smtClean="0">
                <a:solidFill>
                  <a:srgbClr val="796E65"/>
                </a:solidFill>
                <a:latin typeface="Arial"/>
                <a:ea typeface="ＭＳ Ｐゴシック" charset="0"/>
              </a:rPr>
              <a:t>Q3 2015</a:t>
            </a:r>
            <a:endParaRPr lang="en-US" sz="1600" dirty="0">
              <a:solidFill>
                <a:srgbClr val="796E65"/>
              </a:solidFill>
              <a:latin typeface="Arial"/>
              <a:ea typeface="ＭＳ Ｐゴシック" charset="0"/>
            </a:endParaRPr>
          </a:p>
        </p:txBody>
      </p:sp>
      <p:grpSp>
        <p:nvGrpSpPr>
          <p:cNvPr id="33" name="Group 32"/>
          <p:cNvGrpSpPr/>
          <p:nvPr/>
        </p:nvGrpSpPr>
        <p:grpSpPr>
          <a:xfrm flipH="1">
            <a:off x="6356152" y="2675815"/>
            <a:ext cx="255686" cy="255686"/>
            <a:chOff x="1768152" y="4691440"/>
            <a:chExt cx="255686" cy="255686"/>
          </a:xfrm>
        </p:grpSpPr>
        <p:sp>
          <p:nvSpPr>
            <p:cNvPr id="34" name="Oval 33"/>
            <p:cNvSpPr/>
            <p:nvPr/>
          </p:nvSpPr>
          <p:spPr>
            <a:xfrm>
              <a:off x="1768152" y="4691440"/>
              <a:ext cx="255686" cy="255686"/>
            </a:xfrm>
            <a:prstGeom prst="ellipse">
              <a:avLst/>
            </a:prstGeom>
            <a:gradFill flip="none" rotWithShape="1">
              <a:gsLst>
                <a:gs pos="0">
                  <a:schemeClr val="bg1">
                    <a:lumMod val="75000"/>
                    <a:lumOff val="25000"/>
                    <a:alpha val="79000"/>
                  </a:schemeClr>
                </a:gs>
                <a:gs pos="46000">
                  <a:schemeClr val="bg1">
                    <a:lumMod val="50000"/>
                    <a:lumOff val="50000"/>
                    <a:alpha val="75000"/>
                  </a:scheme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sz="2000" dirty="0" smtClean="0">
                <a:latin typeface="+mj-lt"/>
              </a:endParaRPr>
            </a:p>
          </p:txBody>
        </p:sp>
        <p:sp>
          <p:nvSpPr>
            <p:cNvPr id="35" name="Oval 34"/>
            <p:cNvSpPr/>
            <p:nvPr/>
          </p:nvSpPr>
          <p:spPr>
            <a:xfrm>
              <a:off x="1851740" y="4775028"/>
              <a:ext cx="88510" cy="88510"/>
            </a:xfrm>
            <a:prstGeom prst="ellipse">
              <a:avLst/>
            </a:prstGeom>
            <a:gradFill>
              <a:gsLst>
                <a:gs pos="0">
                  <a:schemeClr val="bg1">
                    <a:lumMod val="75000"/>
                    <a:lumOff val="25000"/>
                  </a:schemeClr>
                </a:gs>
                <a:gs pos="100000">
                  <a:schemeClr val="bg1">
                    <a:lumMod val="50000"/>
                    <a:lumOff val="50000"/>
                  </a:schemeClr>
                </a:gs>
              </a:gsLst>
              <a:lin ang="16200000" scaled="1"/>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sz="2000" dirty="0">
                <a:latin typeface="+mj-lt"/>
              </a:endParaRPr>
            </a:p>
          </p:txBody>
        </p:sp>
      </p:grpSp>
      <p:grpSp>
        <p:nvGrpSpPr>
          <p:cNvPr id="48" name="Group 47"/>
          <p:cNvGrpSpPr/>
          <p:nvPr/>
        </p:nvGrpSpPr>
        <p:grpSpPr>
          <a:xfrm>
            <a:off x="6615218" y="2407994"/>
            <a:ext cx="5126103" cy="1561342"/>
            <a:chOff x="4566932" y="1661590"/>
            <a:chExt cx="3719472" cy="1530305"/>
          </a:xfrm>
        </p:grpSpPr>
        <p:cxnSp>
          <p:nvCxnSpPr>
            <p:cNvPr id="49" name="Straight Connector 48"/>
            <p:cNvCxnSpPr/>
            <p:nvPr/>
          </p:nvCxnSpPr>
          <p:spPr>
            <a:xfrm>
              <a:off x="4566932" y="1661590"/>
              <a:ext cx="3715700" cy="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4570704" y="3191895"/>
              <a:ext cx="3715700" cy="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sp>
        <p:nvSpPr>
          <p:cNvPr id="51" name="TextBox 50"/>
          <p:cNvSpPr txBox="1"/>
          <p:nvPr/>
        </p:nvSpPr>
        <p:spPr>
          <a:xfrm>
            <a:off x="6611838" y="1230892"/>
            <a:ext cx="5427040" cy="800177"/>
          </a:xfrm>
          <a:prstGeom prst="rect">
            <a:avLst/>
          </a:prstGeom>
          <a:noFill/>
        </p:spPr>
        <p:txBody>
          <a:bodyPr wrap="none" lIns="121877" tIns="60939" rIns="121877" bIns="60939" rtlCol="0">
            <a:spAutoFit/>
          </a:bodyPr>
          <a:lstStyle/>
          <a:p>
            <a:pPr defTabSz="609392"/>
            <a:r>
              <a:rPr lang="en-US" sz="4400" spc="-400" dirty="0" smtClean="0">
                <a:solidFill>
                  <a:schemeClr val="accent2">
                    <a:lumMod val="75000"/>
                  </a:schemeClr>
                </a:solidFill>
                <a:latin typeface="Arial"/>
              </a:rPr>
              <a:t>Data Search &amp; Discovery</a:t>
            </a:r>
            <a:endParaRPr lang="en-US" sz="4400" spc="-400" dirty="0">
              <a:solidFill>
                <a:schemeClr val="accent2">
                  <a:lumMod val="75000"/>
                </a:schemeClr>
              </a:solidFill>
              <a:latin typeface="Arial"/>
            </a:endParaRPr>
          </a:p>
        </p:txBody>
      </p:sp>
      <p:sp>
        <p:nvSpPr>
          <p:cNvPr id="53" name="TextBox 52"/>
          <p:cNvSpPr txBox="1"/>
          <p:nvPr/>
        </p:nvSpPr>
        <p:spPr>
          <a:xfrm>
            <a:off x="6612838" y="2790356"/>
            <a:ext cx="4773015" cy="800177"/>
          </a:xfrm>
          <a:prstGeom prst="rect">
            <a:avLst/>
          </a:prstGeom>
          <a:noFill/>
        </p:spPr>
        <p:txBody>
          <a:bodyPr wrap="none" lIns="121877" tIns="60939" rIns="121877" bIns="60939" rtlCol="0">
            <a:spAutoFit/>
          </a:bodyPr>
          <a:lstStyle/>
          <a:p>
            <a:pPr defTabSz="609392"/>
            <a:r>
              <a:rPr lang="en-US" sz="4400" spc="-400" dirty="0" smtClean="0">
                <a:solidFill>
                  <a:srgbClr val="004B9D"/>
                </a:solidFill>
                <a:latin typeface="Arial"/>
              </a:rPr>
              <a:t>Collaborative Analytics</a:t>
            </a:r>
            <a:endParaRPr lang="en-US" sz="4400" spc="-400" dirty="0">
              <a:solidFill>
                <a:srgbClr val="004B9D"/>
              </a:solidFill>
              <a:latin typeface="Arial"/>
            </a:endParaRPr>
          </a:p>
        </p:txBody>
      </p:sp>
      <p:sp>
        <p:nvSpPr>
          <p:cNvPr id="57" name="TextBox 56"/>
          <p:cNvSpPr txBox="1"/>
          <p:nvPr/>
        </p:nvSpPr>
        <p:spPr>
          <a:xfrm>
            <a:off x="6620416" y="4199800"/>
            <a:ext cx="3913805" cy="800177"/>
          </a:xfrm>
          <a:prstGeom prst="rect">
            <a:avLst/>
          </a:prstGeom>
          <a:noFill/>
        </p:spPr>
        <p:txBody>
          <a:bodyPr wrap="none" lIns="121877" tIns="60939" rIns="121877" bIns="60939" rtlCol="0">
            <a:spAutoFit/>
          </a:bodyPr>
          <a:lstStyle/>
          <a:p>
            <a:pPr defTabSz="609392"/>
            <a:r>
              <a:rPr lang="en-US" sz="4400" spc="-400" dirty="0" smtClean="0">
                <a:solidFill>
                  <a:srgbClr val="004B9D"/>
                </a:solidFill>
                <a:latin typeface="Arial"/>
              </a:rPr>
              <a:t>Data Governance</a:t>
            </a:r>
            <a:endParaRPr lang="en-US" sz="4400" spc="-400" dirty="0">
              <a:solidFill>
                <a:srgbClr val="004B9D"/>
              </a:solidFill>
              <a:latin typeface="Arial"/>
            </a:endParaRPr>
          </a:p>
        </p:txBody>
      </p:sp>
      <p:sp>
        <p:nvSpPr>
          <p:cNvPr id="20" name="Title 1"/>
          <p:cNvSpPr txBox="1">
            <a:spLocks/>
          </p:cNvSpPr>
          <p:nvPr/>
        </p:nvSpPr>
        <p:spPr>
          <a:xfrm>
            <a:off x="1412404" y="146606"/>
            <a:ext cx="10372590" cy="681880"/>
          </a:xfrm>
          <a:prstGeom prst="rect">
            <a:avLst/>
          </a:prstGeom>
          <a:solidFill>
            <a:schemeClr val="bg1"/>
          </a:solidFill>
          <a:ln w="28575" cmpd="sng">
            <a:solidFill>
              <a:srgbClr val="112848"/>
            </a:solidFill>
          </a:ln>
        </p:spPr>
        <p:txBody>
          <a:bodyPr anchor="ctr"/>
          <a:lstStyle>
            <a:lvl1pPr algn="l" defTabSz="609493" rtl="0" eaLnBrk="1" latinLnBrk="0" hangingPunct="1">
              <a:spcBef>
                <a:spcPct val="0"/>
              </a:spcBef>
              <a:buNone/>
              <a:defRPr sz="3200" kern="1200">
                <a:solidFill>
                  <a:schemeClr val="tx2"/>
                </a:solidFill>
                <a:latin typeface="Arial"/>
                <a:ea typeface="+mj-ea"/>
                <a:cs typeface="Arial"/>
              </a:defRPr>
            </a:lvl1pPr>
          </a:lstStyle>
          <a:p>
            <a:pPr algn="ctr"/>
            <a:r>
              <a:rPr lang="en-US" sz="3600" dirty="0" smtClean="0">
                <a:solidFill>
                  <a:srgbClr val="000000"/>
                </a:solidFill>
              </a:rPr>
              <a:t>Data Services</a:t>
            </a:r>
            <a:endParaRPr lang="en-US" sz="3600" dirty="0">
              <a:solidFill>
                <a:srgbClr val="000000"/>
              </a:solidFill>
            </a:endParaRPr>
          </a:p>
        </p:txBody>
      </p:sp>
      <p:sp>
        <p:nvSpPr>
          <p:cNvPr id="16" name="Rectangle 15"/>
          <p:cNvSpPr/>
          <p:nvPr/>
        </p:nvSpPr>
        <p:spPr>
          <a:xfrm>
            <a:off x="0" y="6"/>
            <a:ext cx="12188825" cy="1015999"/>
          </a:xfrm>
          <a:prstGeom prst="rect">
            <a:avLst/>
          </a:prstGeom>
          <a:solidFill>
            <a:schemeClr val="accent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smtClean="0"/>
              <a:t>Data Services</a:t>
            </a:r>
            <a:endParaRPr lang="en-US" sz="5900" dirty="0">
              <a:solidFill>
                <a:schemeClr val="accent6"/>
              </a:solidFill>
              <a:latin typeface="Helvetica Neue Light"/>
              <a:cs typeface="Helvetica Neue Light"/>
            </a:endParaRPr>
          </a:p>
        </p:txBody>
      </p:sp>
    </p:spTree>
    <p:extLst>
      <p:ext uri="{BB962C8B-B14F-4D97-AF65-F5344CB8AC3E}">
        <p14:creationId xmlns:p14="http://schemas.microsoft.com/office/powerpoint/2010/main" val="53413241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normAutofit/>
          </a:bodyPr>
          <a:lstStyle/>
          <a:p>
            <a:r>
              <a:rPr lang="en-US" sz="2700" dirty="0">
                <a:solidFill>
                  <a:srgbClr val="0000FF"/>
                </a:solidFill>
              </a:rPr>
              <a:t>Execution environment tailored for Spark</a:t>
            </a:r>
          </a:p>
          <a:p>
            <a:endParaRPr lang="en-US" sz="2700" dirty="0">
              <a:solidFill>
                <a:srgbClr val="0000FF"/>
              </a:solidFill>
            </a:endParaRPr>
          </a:p>
          <a:p>
            <a:r>
              <a:rPr lang="en-US" sz="2700" dirty="0" smtClean="0">
                <a:solidFill>
                  <a:srgbClr val="0000FF"/>
                </a:solidFill>
              </a:rPr>
              <a:t>Governance of Big Data Apps with a </a:t>
            </a:r>
            <a:r>
              <a:rPr lang="en-US" sz="2700" dirty="0" err="1" smtClean="0">
                <a:solidFill>
                  <a:srgbClr val="0000FF"/>
                </a:solidFill>
              </a:rPr>
              <a:t>PaaS</a:t>
            </a:r>
            <a:r>
              <a:rPr lang="en-US" sz="2700" dirty="0" smtClean="0">
                <a:solidFill>
                  <a:srgbClr val="0000FF"/>
                </a:solidFill>
              </a:rPr>
              <a:t> layer </a:t>
            </a:r>
            <a:endParaRPr lang="en-US" sz="2700" dirty="0">
              <a:solidFill>
                <a:srgbClr val="0000FF"/>
              </a:solidFill>
            </a:endParaRPr>
          </a:p>
          <a:p>
            <a:endParaRPr lang="en-US" sz="2700" dirty="0">
              <a:solidFill>
                <a:srgbClr val="0000FF"/>
              </a:solidFill>
            </a:endParaRPr>
          </a:p>
          <a:p>
            <a:r>
              <a:rPr lang="en-US" sz="2700" dirty="0">
                <a:solidFill>
                  <a:srgbClr val="0000FF"/>
                </a:solidFill>
              </a:rPr>
              <a:t>Application life cycle spanning development to deployment</a:t>
            </a:r>
          </a:p>
        </p:txBody>
      </p:sp>
      <p:pic>
        <p:nvPicPr>
          <p:cNvPr id="7" name="Picture 2"/>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195986" y="1600200"/>
            <a:ext cx="5383398" cy="27745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AutoShape 4" descr="https://wiki.vip.corp.ebay.com/download/attachments/288236564/overview.png?version=2&amp;modificationDate=1416524694000&amp;api=v2"/>
          <p:cNvSpPr>
            <a:spLocks noChangeAspect="1" noChangeArrowheads="1"/>
          </p:cNvSpPr>
          <p:nvPr/>
        </p:nvSpPr>
        <p:spPr bwMode="auto">
          <a:xfrm>
            <a:off x="46554" y="-2819400"/>
            <a:ext cx="7618016" cy="5715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121899" tIns="60949" rIns="121899" bIns="60949" numCol="1" anchor="t" anchorCtr="0" compatLnSpc="1">
            <a:prstTxWarp prst="textNoShape">
              <a:avLst/>
            </a:prstTxWarp>
          </a:bodyPr>
          <a:lstStyle/>
          <a:p>
            <a:endParaRPr lang="en-US"/>
          </a:p>
        </p:txBody>
      </p:sp>
      <p:sp>
        <p:nvSpPr>
          <p:cNvPr id="9" name="AutoShape 6" descr="https://wiki.vip.corp.ebay.com/download/attachments/288236564/overview.png?version=2&amp;modificationDate=1416524694000&amp;api=v2"/>
          <p:cNvSpPr>
            <a:spLocks noChangeAspect="1" noChangeArrowheads="1"/>
          </p:cNvSpPr>
          <p:nvPr/>
        </p:nvSpPr>
        <p:spPr bwMode="auto">
          <a:xfrm>
            <a:off x="207379" y="-144462"/>
            <a:ext cx="406294"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121899" tIns="60949" rIns="121899" bIns="60949" numCol="1" anchor="t" anchorCtr="0" compatLnSpc="1">
            <a:prstTxWarp prst="textNoShape">
              <a:avLst/>
            </a:prstTxWarp>
          </a:bodyPr>
          <a:lstStyle/>
          <a:p>
            <a:endParaRPr lang="en-US"/>
          </a:p>
        </p:txBody>
      </p:sp>
      <p:pic>
        <p:nvPicPr>
          <p:cNvPr id="3079"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89692" y="4648201"/>
            <a:ext cx="6399133" cy="14126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Rectangle 9"/>
          <p:cNvSpPr/>
          <p:nvPr/>
        </p:nvSpPr>
        <p:spPr>
          <a:xfrm>
            <a:off x="108978" y="847130"/>
            <a:ext cx="11899987" cy="24503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lgn="ctr"/>
            <a:endParaRPr lang="en-US"/>
          </a:p>
        </p:txBody>
      </p:sp>
      <p:sp>
        <p:nvSpPr>
          <p:cNvPr id="11" name="Rectangle 10"/>
          <p:cNvSpPr/>
          <p:nvPr/>
        </p:nvSpPr>
        <p:spPr>
          <a:xfrm>
            <a:off x="0" y="6"/>
            <a:ext cx="12188825" cy="1015999"/>
          </a:xfrm>
          <a:prstGeom prst="rect">
            <a:avLst/>
          </a:prstGeom>
          <a:solidFill>
            <a:schemeClr val="accent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a:t>Spades – </a:t>
            </a:r>
            <a:r>
              <a:rPr lang="en-US" sz="3600" dirty="0"/>
              <a:t>Spark </a:t>
            </a:r>
            <a:r>
              <a:rPr lang="en-US" sz="3600" dirty="0" smtClean="0"/>
              <a:t>Provisioning &amp; </a:t>
            </a:r>
            <a:r>
              <a:rPr lang="en-US" sz="3600" dirty="0"/>
              <a:t>Deployment </a:t>
            </a:r>
            <a:r>
              <a:rPr lang="en-US" sz="3600" dirty="0" smtClean="0"/>
              <a:t>Environment</a:t>
            </a:r>
            <a:endParaRPr lang="en-US" sz="5400" dirty="0">
              <a:solidFill>
                <a:schemeClr val="accent6"/>
              </a:solidFill>
              <a:latin typeface="Helvetica Neue Light"/>
              <a:cs typeface="Helvetica Neue Light"/>
            </a:endParaRPr>
          </a:p>
        </p:txBody>
      </p:sp>
    </p:spTree>
    <p:extLst>
      <p:ext uri="{BB962C8B-B14F-4D97-AF65-F5344CB8AC3E}">
        <p14:creationId xmlns:p14="http://schemas.microsoft.com/office/powerpoint/2010/main" val="19716077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3175" y="3017031"/>
            <a:ext cx="8044958" cy="1478005"/>
          </a:xfrm>
        </p:spPr>
        <p:txBody>
          <a:bodyPr/>
          <a:lstStyle/>
          <a:p>
            <a:pPr algn="l"/>
            <a:r>
              <a:rPr lang="en-US" dirty="0" smtClean="0">
                <a:solidFill>
                  <a:srgbClr val="FFFFFF"/>
                </a:solidFill>
              </a:rPr>
              <a:t>Data Pipelines</a:t>
            </a:r>
            <a:endParaRPr lang="en-US" dirty="0">
              <a:solidFill>
                <a:srgbClr val="FFFFFF"/>
              </a:solidFill>
            </a:endParaRPr>
          </a:p>
        </p:txBody>
      </p:sp>
    </p:spTree>
    <p:extLst>
      <p:ext uri="{BB962C8B-B14F-4D97-AF65-F5344CB8AC3E}">
        <p14:creationId xmlns:p14="http://schemas.microsoft.com/office/powerpoint/2010/main" val="18469548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Rounded Rectangle 3"/>
          <p:cNvSpPr/>
          <p:nvPr/>
        </p:nvSpPr>
        <p:spPr>
          <a:xfrm>
            <a:off x="5891265" y="3146253"/>
            <a:ext cx="4672383" cy="2514600"/>
          </a:xfrm>
          <a:prstGeom prst="roundRect">
            <a:avLst/>
          </a:prstGeom>
          <a:solidFill>
            <a:schemeClr val="bg1"/>
          </a:solidFill>
          <a:ln w="38100" cmpd="sng">
            <a:solidFill>
              <a:srgbClr val="33A3FF"/>
            </a:solidFill>
          </a:ln>
        </p:spPr>
        <p:style>
          <a:lnRef idx="2">
            <a:schemeClr val="accent1">
              <a:shade val="50000"/>
            </a:schemeClr>
          </a:lnRef>
          <a:fillRef idx="1">
            <a:schemeClr val="accent1"/>
          </a:fillRef>
          <a:effectRef idx="0">
            <a:schemeClr val="accent1"/>
          </a:effectRef>
          <a:fontRef idx="minor">
            <a:schemeClr val="lt1"/>
          </a:fontRef>
        </p:style>
        <p:txBody>
          <a:bodyPr lIns="108821" tIns="54411" rIns="108821" bIns="54411" anchor="ctr"/>
          <a:lstStyle/>
          <a:p>
            <a:pPr algn="ctr">
              <a:defRPr/>
            </a:pPr>
            <a:endParaRPr lang="en-US" sz="900" b="1" dirty="0"/>
          </a:p>
        </p:txBody>
      </p:sp>
      <p:grpSp>
        <p:nvGrpSpPr>
          <p:cNvPr id="5" name="Group 4"/>
          <p:cNvGrpSpPr>
            <a:grpSpLocks/>
          </p:cNvGrpSpPr>
          <p:nvPr/>
        </p:nvGrpSpPr>
        <p:grpSpPr bwMode="auto">
          <a:xfrm>
            <a:off x="7922736" y="3581400"/>
            <a:ext cx="1024200" cy="1066800"/>
            <a:chOff x="7137419" y="3087529"/>
            <a:chExt cx="539731" cy="812684"/>
          </a:xfrm>
        </p:grpSpPr>
        <p:pic>
          <p:nvPicPr>
            <p:cNvPr id="6"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44279"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114"/>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97300"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250320"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303341"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356361"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09382"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62402"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15423"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68443"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621464" y="3087529"/>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46944"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35"/>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99965"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252985"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306006"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359026"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12047"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65067"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18088"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71108"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624129" y="3234792"/>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46944"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145"/>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99965"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252985"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306006"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359026"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12047"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65067"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18088"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71108"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624129" y="3398621"/>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40084"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155"/>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93105"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246125"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299146"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352166"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05187"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2"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58207"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11228"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64248"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617269" y="35649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37419"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Picture 165"/>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190440"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243460"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9"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296481"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349501"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02522"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455542"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08563"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561583"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7614604" y="3717334"/>
              <a:ext cx="53021" cy="182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56" name="Rounded Rectangle 55"/>
          <p:cNvSpPr/>
          <p:nvPr/>
        </p:nvSpPr>
        <p:spPr>
          <a:xfrm>
            <a:off x="1929898" y="3146253"/>
            <a:ext cx="1462237" cy="2514600"/>
          </a:xfrm>
          <a:prstGeom prst="roundRect">
            <a:avLst/>
          </a:prstGeom>
          <a:solidFill>
            <a:schemeClr val="bg1"/>
          </a:solidFill>
          <a:ln w="38100" cmpd="sng">
            <a:solidFill>
              <a:srgbClr val="33A3FF"/>
            </a:solidFill>
          </a:ln>
        </p:spPr>
        <p:style>
          <a:lnRef idx="2">
            <a:schemeClr val="accent1">
              <a:shade val="50000"/>
            </a:schemeClr>
          </a:lnRef>
          <a:fillRef idx="1">
            <a:schemeClr val="accent1"/>
          </a:fillRef>
          <a:effectRef idx="0">
            <a:schemeClr val="accent1"/>
          </a:effectRef>
          <a:fontRef idx="minor">
            <a:schemeClr val="lt1"/>
          </a:fontRef>
        </p:style>
        <p:txBody>
          <a:bodyPr lIns="108821" tIns="54411" rIns="108821" bIns="54411" anchor="ctr"/>
          <a:lstStyle/>
          <a:p>
            <a:pPr algn="ctr">
              <a:defRPr/>
            </a:pPr>
            <a:endParaRPr lang="en-US"/>
          </a:p>
        </p:txBody>
      </p:sp>
      <p:grpSp>
        <p:nvGrpSpPr>
          <p:cNvPr id="57" name="Group 56"/>
          <p:cNvGrpSpPr>
            <a:grpSpLocks/>
          </p:cNvGrpSpPr>
          <p:nvPr/>
        </p:nvGrpSpPr>
        <p:grpSpPr bwMode="auto">
          <a:xfrm rot="16200000">
            <a:off x="1843984" y="3814673"/>
            <a:ext cx="1619250" cy="634835"/>
            <a:chOff x="533400" y="2057400"/>
            <a:chExt cx="1524000" cy="323850"/>
          </a:xfrm>
        </p:grpSpPr>
        <p:pic>
          <p:nvPicPr>
            <p:cNvPr id="58"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5334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6858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8382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9906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1430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2954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4478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6002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7526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9050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8" name="Rounded Rectangle 67"/>
          <p:cNvSpPr/>
          <p:nvPr/>
        </p:nvSpPr>
        <p:spPr>
          <a:xfrm>
            <a:off x="3758221" y="3146253"/>
            <a:ext cx="1929897" cy="2514600"/>
          </a:xfrm>
          <a:prstGeom prst="roundRect">
            <a:avLst/>
          </a:prstGeom>
          <a:solidFill>
            <a:schemeClr val="bg1"/>
          </a:solidFill>
          <a:ln w="38100" cmpd="sng">
            <a:solidFill>
              <a:srgbClr val="33A3FF"/>
            </a:solidFill>
          </a:ln>
        </p:spPr>
        <p:style>
          <a:lnRef idx="2">
            <a:schemeClr val="accent1">
              <a:shade val="50000"/>
            </a:schemeClr>
          </a:lnRef>
          <a:fillRef idx="1">
            <a:schemeClr val="accent1"/>
          </a:fillRef>
          <a:effectRef idx="0">
            <a:schemeClr val="accent1"/>
          </a:effectRef>
          <a:fontRef idx="minor">
            <a:schemeClr val="lt1"/>
          </a:fontRef>
        </p:style>
        <p:txBody>
          <a:bodyPr lIns="108821" tIns="54411" rIns="108821" bIns="54411" anchor="b"/>
          <a:lstStyle/>
          <a:p>
            <a:pPr algn="ctr">
              <a:defRPr/>
            </a:pPr>
            <a:endParaRPr lang="en-US" sz="1400" b="1" dirty="0">
              <a:solidFill>
                <a:schemeClr val="accent5">
                  <a:lumMod val="60000"/>
                  <a:lumOff val="40000"/>
                </a:schemeClr>
              </a:solidFill>
              <a:latin typeface="Arial" pitchFamily="34" charset="0"/>
              <a:cs typeface="Arial" pitchFamily="34" charset="0"/>
            </a:endParaRPr>
          </a:p>
        </p:txBody>
      </p:sp>
      <p:grpSp>
        <p:nvGrpSpPr>
          <p:cNvPr id="69" name="Group 68"/>
          <p:cNvGrpSpPr>
            <a:grpSpLocks/>
          </p:cNvGrpSpPr>
          <p:nvPr/>
        </p:nvGrpSpPr>
        <p:grpSpPr bwMode="auto">
          <a:xfrm>
            <a:off x="7110148" y="3903491"/>
            <a:ext cx="507868" cy="685800"/>
            <a:chOff x="4190999" y="3429000"/>
            <a:chExt cx="304802" cy="685800"/>
          </a:xfrm>
        </p:grpSpPr>
        <p:pic>
          <p:nvPicPr>
            <p:cNvPr id="70" name="Picture 12"/>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4190999" y="3581399"/>
              <a:ext cx="152401" cy="381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 name="Picture 12"/>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4343399" y="3733799"/>
              <a:ext cx="152401" cy="381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 name="Picture 12"/>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4343400" y="3429000"/>
              <a:ext cx="152401" cy="381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3" name="TextBox 72"/>
          <p:cNvSpPr txBox="1">
            <a:spLocks noChangeArrowheads="1"/>
          </p:cNvSpPr>
          <p:nvPr/>
        </p:nvSpPr>
        <p:spPr bwMode="auto">
          <a:xfrm>
            <a:off x="6907001" y="5046491"/>
            <a:ext cx="1117309" cy="479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21" tIns="54411" rIns="108821" bIns="5441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200" b="1" dirty="0">
                <a:solidFill>
                  <a:srgbClr val="796E65"/>
                </a:solidFill>
                <a:cs typeface="Arial" charset="0"/>
              </a:rPr>
              <a:t>Ingest Servers</a:t>
            </a:r>
          </a:p>
        </p:txBody>
      </p:sp>
      <p:sp>
        <p:nvSpPr>
          <p:cNvPr id="74" name="Oval 73"/>
          <p:cNvSpPr/>
          <p:nvPr/>
        </p:nvSpPr>
        <p:spPr>
          <a:xfrm>
            <a:off x="711015" y="4136853"/>
            <a:ext cx="101574" cy="460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108821" tIns="54411" rIns="108821" bIns="54411" anchor="ctr"/>
          <a:lstStyle/>
          <a:p>
            <a:pPr algn="ctr">
              <a:defRPr/>
            </a:pPr>
            <a:endParaRPr lang="en-US"/>
          </a:p>
        </p:txBody>
      </p:sp>
      <p:sp>
        <p:nvSpPr>
          <p:cNvPr id="75" name="TextBox 74"/>
          <p:cNvSpPr txBox="1">
            <a:spLocks noChangeArrowheads="1"/>
          </p:cNvSpPr>
          <p:nvPr/>
        </p:nvSpPr>
        <p:spPr bwMode="auto">
          <a:xfrm>
            <a:off x="5992839" y="5123407"/>
            <a:ext cx="1218883" cy="29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21" tIns="54411" rIns="108821" bIns="5441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200" b="1" dirty="0">
                <a:solidFill>
                  <a:srgbClr val="796E65"/>
                </a:solidFill>
                <a:cs typeface="Arial" charset="0"/>
              </a:rPr>
              <a:t>Listeners</a:t>
            </a:r>
          </a:p>
        </p:txBody>
      </p:sp>
      <p:grpSp>
        <p:nvGrpSpPr>
          <p:cNvPr id="76" name="Group 75"/>
          <p:cNvGrpSpPr/>
          <p:nvPr/>
        </p:nvGrpSpPr>
        <p:grpSpPr>
          <a:xfrm>
            <a:off x="203147" y="1668660"/>
            <a:ext cx="11680957" cy="693540"/>
            <a:chOff x="0" y="1668660"/>
            <a:chExt cx="9525000" cy="685800"/>
          </a:xfrm>
        </p:grpSpPr>
        <p:sp>
          <p:nvSpPr>
            <p:cNvPr id="77" name="Pentagon 76"/>
            <p:cNvSpPr/>
            <p:nvPr/>
          </p:nvSpPr>
          <p:spPr>
            <a:xfrm>
              <a:off x="7315200" y="1668660"/>
              <a:ext cx="2209800" cy="685800"/>
            </a:xfrm>
            <a:prstGeom prst="homePlate">
              <a:avLst/>
            </a:prstGeom>
            <a:solidFill>
              <a:schemeClr val="accent2">
                <a:lumMod val="40000"/>
                <a:lumOff val="60000"/>
              </a:schemeClr>
            </a:solidFill>
            <a:ln w="38100" cmpd="sng">
              <a:solidFill>
                <a:schemeClr val="accent2">
                  <a:lumMod val="60000"/>
                  <a:lumOff val="40000"/>
                </a:schemeClr>
              </a:solidFill>
            </a:ln>
          </p:spPr>
          <p:style>
            <a:lnRef idx="1">
              <a:schemeClr val="accent4"/>
            </a:lnRef>
            <a:fillRef idx="2">
              <a:schemeClr val="accent4"/>
            </a:fillRef>
            <a:effectRef idx="1">
              <a:schemeClr val="accent4"/>
            </a:effectRef>
            <a:fontRef idx="minor">
              <a:schemeClr val="dk1"/>
            </a:fontRef>
          </p:style>
          <p:txBody>
            <a:bodyPr anchor="ctr"/>
            <a:lstStyle/>
            <a:p>
              <a:pPr algn="ctr">
                <a:defRPr/>
              </a:pPr>
              <a:r>
                <a:rPr lang="en-US" dirty="0">
                  <a:solidFill>
                    <a:schemeClr val="bg1"/>
                  </a:solidFill>
                  <a:latin typeface="Arial" pitchFamily="34" charset="0"/>
                  <a:cs typeface="Arial" pitchFamily="34" charset="0"/>
                </a:rPr>
                <a:t>Analysts</a:t>
              </a:r>
            </a:p>
          </p:txBody>
        </p:sp>
        <p:sp>
          <p:nvSpPr>
            <p:cNvPr id="78" name="Pentagon 77"/>
            <p:cNvSpPr/>
            <p:nvPr/>
          </p:nvSpPr>
          <p:spPr>
            <a:xfrm>
              <a:off x="4038600" y="1668660"/>
              <a:ext cx="3657600" cy="685800"/>
            </a:xfrm>
            <a:prstGeom prst="homePlate">
              <a:avLst/>
            </a:prstGeom>
            <a:solidFill>
              <a:schemeClr val="accent2">
                <a:lumMod val="40000"/>
                <a:lumOff val="60000"/>
              </a:schemeClr>
            </a:solidFill>
            <a:ln w="38100" cmpd="sng">
              <a:solidFill>
                <a:schemeClr val="accent2">
                  <a:lumMod val="60000"/>
                  <a:lumOff val="40000"/>
                </a:schemeClr>
              </a:solidFill>
            </a:ln>
          </p:spPr>
          <p:style>
            <a:lnRef idx="1">
              <a:schemeClr val="accent4"/>
            </a:lnRef>
            <a:fillRef idx="2">
              <a:schemeClr val="accent4"/>
            </a:fillRef>
            <a:effectRef idx="1">
              <a:schemeClr val="accent4"/>
            </a:effectRef>
            <a:fontRef idx="minor">
              <a:schemeClr val="dk1"/>
            </a:fontRef>
          </p:style>
          <p:txBody>
            <a:bodyPr anchor="ctr"/>
            <a:lstStyle/>
            <a:p>
              <a:pPr algn="ctr">
                <a:defRPr/>
              </a:pPr>
              <a:r>
                <a:rPr lang="en-US" dirty="0">
                  <a:solidFill>
                    <a:schemeClr val="bg1"/>
                  </a:solidFill>
                  <a:latin typeface="Arial" pitchFamily="34" charset="0"/>
                  <a:cs typeface="Arial" pitchFamily="34" charset="0"/>
                </a:rPr>
                <a:t>Analytics Platform &amp; Delivery</a:t>
              </a:r>
            </a:p>
          </p:txBody>
        </p:sp>
        <p:sp>
          <p:nvSpPr>
            <p:cNvPr id="79" name="Pentagon 78"/>
            <p:cNvSpPr/>
            <p:nvPr/>
          </p:nvSpPr>
          <p:spPr>
            <a:xfrm>
              <a:off x="2743200" y="1668660"/>
              <a:ext cx="1752600" cy="685800"/>
            </a:xfrm>
            <a:prstGeom prst="homePlate">
              <a:avLst/>
            </a:prstGeom>
            <a:solidFill>
              <a:schemeClr val="accent2">
                <a:lumMod val="40000"/>
                <a:lumOff val="60000"/>
              </a:schemeClr>
            </a:solidFill>
            <a:ln w="38100" cmpd="sng">
              <a:solidFill>
                <a:schemeClr val="accent2">
                  <a:lumMod val="60000"/>
                  <a:lumOff val="40000"/>
                </a:schemeClr>
              </a:solidFill>
            </a:ln>
          </p:spPr>
          <p:style>
            <a:lnRef idx="1">
              <a:schemeClr val="accent4"/>
            </a:lnRef>
            <a:fillRef idx="2">
              <a:schemeClr val="accent4"/>
            </a:fillRef>
            <a:effectRef idx="1">
              <a:schemeClr val="accent4"/>
            </a:effectRef>
            <a:fontRef idx="minor">
              <a:schemeClr val="dk1"/>
            </a:fontRef>
          </p:style>
          <p:txBody>
            <a:bodyPr anchor="ctr"/>
            <a:lstStyle/>
            <a:p>
              <a:pPr algn="ctr">
                <a:defRPr/>
              </a:pPr>
              <a:r>
                <a:rPr lang="en-US" dirty="0">
                  <a:solidFill>
                    <a:schemeClr val="bg1"/>
                  </a:solidFill>
                  <a:latin typeface="Arial" pitchFamily="34" charset="0"/>
                  <a:cs typeface="Arial" pitchFamily="34" charset="0"/>
                </a:rPr>
                <a:t>CAL</a:t>
              </a:r>
            </a:p>
          </p:txBody>
        </p:sp>
        <p:sp>
          <p:nvSpPr>
            <p:cNvPr id="80" name="Pentagon 79"/>
            <p:cNvSpPr/>
            <p:nvPr/>
          </p:nvSpPr>
          <p:spPr>
            <a:xfrm>
              <a:off x="1219200" y="1668660"/>
              <a:ext cx="1828800" cy="685800"/>
            </a:xfrm>
            <a:prstGeom prst="homePlate">
              <a:avLst/>
            </a:prstGeom>
            <a:solidFill>
              <a:schemeClr val="accent2">
                <a:lumMod val="40000"/>
                <a:lumOff val="60000"/>
              </a:schemeClr>
            </a:solidFill>
            <a:ln w="38100" cmpd="sng">
              <a:solidFill>
                <a:schemeClr val="accent2">
                  <a:lumMod val="60000"/>
                  <a:lumOff val="40000"/>
                </a:schemeClr>
              </a:solidFill>
            </a:ln>
          </p:spPr>
          <p:style>
            <a:lnRef idx="1">
              <a:schemeClr val="accent4"/>
            </a:lnRef>
            <a:fillRef idx="2">
              <a:schemeClr val="accent4"/>
            </a:fillRef>
            <a:effectRef idx="1">
              <a:schemeClr val="accent4"/>
            </a:effectRef>
            <a:fontRef idx="minor">
              <a:schemeClr val="dk1"/>
            </a:fontRef>
          </p:style>
          <p:txBody>
            <a:bodyPr anchor="ctr"/>
            <a:lstStyle/>
            <a:p>
              <a:pPr algn="ctr">
                <a:defRPr/>
              </a:pPr>
              <a:r>
                <a:rPr lang="en-US" dirty="0">
                  <a:solidFill>
                    <a:schemeClr val="bg1"/>
                  </a:solidFill>
                  <a:latin typeface="Arial" pitchFamily="34" charset="0"/>
                  <a:cs typeface="Arial" pitchFamily="34" charset="0"/>
                </a:rPr>
                <a:t>Application</a:t>
              </a:r>
            </a:p>
            <a:p>
              <a:pPr algn="ctr">
                <a:defRPr/>
              </a:pPr>
              <a:r>
                <a:rPr lang="en-US" dirty="0">
                  <a:solidFill>
                    <a:schemeClr val="bg1"/>
                  </a:solidFill>
                  <a:latin typeface="Arial" pitchFamily="34" charset="0"/>
                  <a:cs typeface="Arial" pitchFamily="34" charset="0"/>
                </a:rPr>
                <a:t>Server</a:t>
              </a:r>
            </a:p>
          </p:txBody>
        </p:sp>
        <p:sp>
          <p:nvSpPr>
            <p:cNvPr id="81" name="Pentagon 80"/>
            <p:cNvSpPr/>
            <p:nvPr/>
          </p:nvSpPr>
          <p:spPr>
            <a:xfrm>
              <a:off x="0" y="1668660"/>
              <a:ext cx="1524000" cy="685800"/>
            </a:xfrm>
            <a:prstGeom prst="homePlate">
              <a:avLst/>
            </a:prstGeom>
            <a:solidFill>
              <a:schemeClr val="accent2">
                <a:lumMod val="40000"/>
                <a:lumOff val="60000"/>
              </a:schemeClr>
            </a:solidFill>
            <a:ln w="38100" cmpd="sng">
              <a:solidFill>
                <a:schemeClr val="accent2">
                  <a:lumMod val="60000"/>
                  <a:lumOff val="40000"/>
                </a:schemeClr>
              </a:solidFill>
            </a:ln>
          </p:spPr>
          <p:style>
            <a:lnRef idx="1">
              <a:schemeClr val="accent4"/>
            </a:lnRef>
            <a:fillRef idx="2">
              <a:schemeClr val="accent4"/>
            </a:fillRef>
            <a:effectRef idx="1">
              <a:schemeClr val="accent4"/>
            </a:effectRef>
            <a:fontRef idx="minor">
              <a:schemeClr val="dk1"/>
            </a:fontRef>
          </p:style>
          <p:txBody>
            <a:bodyPr anchor="ctr"/>
            <a:lstStyle/>
            <a:p>
              <a:pPr algn="ctr">
                <a:defRPr/>
              </a:pPr>
              <a:r>
                <a:rPr lang="en-US" dirty="0">
                  <a:solidFill>
                    <a:schemeClr val="bg1"/>
                  </a:solidFill>
                  <a:latin typeface="Arial" pitchFamily="34" charset="0"/>
                  <a:cs typeface="Arial" pitchFamily="34" charset="0"/>
                </a:rPr>
                <a:t>eBay Visitors</a:t>
              </a:r>
            </a:p>
          </p:txBody>
        </p:sp>
      </p:grpSp>
      <p:sp>
        <p:nvSpPr>
          <p:cNvPr id="82" name="Oval 81"/>
          <p:cNvSpPr/>
          <p:nvPr/>
        </p:nvSpPr>
        <p:spPr>
          <a:xfrm>
            <a:off x="1422029" y="4136853"/>
            <a:ext cx="101574" cy="4603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lIns="108821" tIns="54411" rIns="108821" bIns="54411" anchor="ctr"/>
          <a:lstStyle/>
          <a:p>
            <a:pPr algn="ctr">
              <a:defRPr/>
            </a:pPr>
            <a:endParaRPr lang="en-US"/>
          </a:p>
        </p:txBody>
      </p:sp>
      <p:sp>
        <p:nvSpPr>
          <p:cNvPr id="83" name="Oval 82"/>
          <p:cNvSpPr/>
          <p:nvPr/>
        </p:nvSpPr>
        <p:spPr>
          <a:xfrm>
            <a:off x="304720" y="4319417"/>
            <a:ext cx="101574" cy="4603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08821" tIns="54411" rIns="108821" bIns="54411" anchor="ctr"/>
          <a:lstStyle/>
          <a:p>
            <a:pPr algn="ctr">
              <a:defRPr/>
            </a:pPr>
            <a:endParaRPr lang="en-US"/>
          </a:p>
        </p:txBody>
      </p:sp>
      <p:sp>
        <p:nvSpPr>
          <p:cNvPr id="84" name="Oval 83"/>
          <p:cNvSpPr/>
          <p:nvPr/>
        </p:nvSpPr>
        <p:spPr>
          <a:xfrm>
            <a:off x="406294" y="4548017"/>
            <a:ext cx="101574" cy="46037"/>
          </a:xfrm>
          <a:prstGeom prst="ellipse">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lIns="108821" tIns="54411" rIns="108821" bIns="54411" anchor="ctr"/>
          <a:lstStyle/>
          <a:p>
            <a:pPr algn="ctr">
              <a:defRPr/>
            </a:pPr>
            <a:endParaRPr lang="en-US"/>
          </a:p>
        </p:txBody>
      </p:sp>
      <p:sp>
        <p:nvSpPr>
          <p:cNvPr id="85" name="Oval 84"/>
          <p:cNvSpPr/>
          <p:nvPr/>
        </p:nvSpPr>
        <p:spPr>
          <a:xfrm>
            <a:off x="914162" y="4776617"/>
            <a:ext cx="101574" cy="46037"/>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108821" tIns="54411" rIns="108821" bIns="54411" anchor="ctr"/>
          <a:lstStyle/>
          <a:p>
            <a:pPr algn="ctr">
              <a:defRPr/>
            </a:pPr>
            <a:endParaRPr lang="en-US"/>
          </a:p>
        </p:txBody>
      </p:sp>
      <p:sp>
        <p:nvSpPr>
          <p:cNvPr id="86" name="TextBox 85"/>
          <p:cNvSpPr txBox="1">
            <a:spLocks noChangeArrowheads="1"/>
          </p:cNvSpPr>
          <p:nvPr/>
        </p:nvSpPr>
        <p:spPr bwMode="auto">
          <a:xfrm>
            <a:off x="1929898" y="5127454"/>
            <a:ext cx="1070411" cy="479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8821" tIns="54411" rIns="108821" bIns="5441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200" b="1" dirty="0">
                <a:solidFill>
                  <a:srgbClr val="796E65"/>
                </a:solidFill>
                <a:cs typeface="Arial" charset="0"/>
              </a:rPr>
              <a:t>Application</a:t>
            </a:r>
          </a:p>
          <a:p>
            <a:pPr eaLnBrk="1" hangingPunct="1"/>
            <a:r>
              <a:rPr lang="en-US" sz="1200" b="1" dirty="0">
                <a:solidFill>
                  <a:srgbClr val="796E65"/>
                </a:solidFill>
                <a:cs typeface="Arial" charset="0"/>
              </a:rPr>
              <a:t> servers</a:t>
            </a:r>
          </a:p>
        </p:txBody>
      </p:sp>
      <p:sp>
        <p:nvSpPr>
          <p:cNvPr id="87" name="TextBox 86"/>
          <p:cNvSpPr txBox="1">
            <a:spLocks noChangeArrowheads="1"/>
          </p:cNvSpPr>
          <p:nvPr/>
        </p:nvSpPr>
        <p:spPr bwMode="auto">
          <a:xfrm>
            <a:off x="9243192" y="5181601"/>
            <a:ext cx="1320456" cy="29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21" tIns="54411" rIns="108821" bIns="5441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200" b="1" dirty="0">
                <a:solidFill>
                  <a:srgbClr val="796E65"/>
                </a:solidFill>
                <a:cs typeface="Arial" charset="0"/>
              </a:rPr>
              <a:t>Singularity</a:t>
            </a:r>
          </a:p>
        </p:txBody>
      </p:sp>
      <p:grpSp>
        <p:nvGrpSpPr>
          <p:cNvPr id="88" name="Group 87"/>
          <p:cNvGrpSpPr>
            <a:grpSpLocks/>
          </p:cNvGrpSpPr>
          <p:nvPr/>
        </p:nvGrpSpPr>
        <p:grpSpPr bwMode="auto">
          <a:xfrm rot="16200000">
            <a:off x="3850061" y="3790861"/>
            <a:ext cx="1619250" cy="634835"/>
            <a:chOff x="533400" y="2057400"/>
            <a:chExt cx="1524000" cy="323850"/>
          </a:xfrm>
        </p:grpSpPr>
        <p:pic>
          <p:nvPicPr>
            <p:cNvPr id="89"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5334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0" name="Picture 78"/>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6858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1"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8382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2"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9906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3"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1430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4"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2954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5"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4478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6"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6002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7526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8"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9050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99" name="Group 98"/>
          <p:cNvGrpSpPr>
            <a:grpSpLocks/>
          </p:cNvGrpSpPr>
          <p:nvPr/>
        </p:nvGrpSpPr>
        <p:grpSpPr bwMode="auto">
          <a:xfrm rot="16200000">
            <a:off x="5972066" y="3789273"/>
            <a:ext cx="1082675" cy="634835"/>
            <a:chOff x="533400" y="2057400"/>
            <a:chExt cx="1524000" cy="323850"/>
          </a:xfrm>
        </p:grpSpPr>
        <p:pic>
          <p:nvPicPr>
            <p:cNvPr id="100"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5334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1" name="Picture 89"/>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6858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8382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9906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4"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1430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5"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2954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6"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4478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7"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6002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8"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7526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9" name="Picture 6"/>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905000" y="2057400"/>
              <a:ext cx="1524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0" name="TextBox 109"/>
          <p:cNvSpPr txBox="1">
            <a:spLocks noChangeArrowheads="1"/>
          </p:cNvSpPr>
          <p:nvPr/>
        </p:nvSpPr>
        <p:spPr bwMode="auto">
          <a:xfrm>
            <a:off x="7986792" y="5159583"/>
            <a:ext cx="914162" cy="29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21" tIns="54411" rIns="108821" bIns="5441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200" b="1" dirty="0" err="1">
                <a:solidFill>
                  <a:srgbClr val="796E65"/>
                </a:solidFill>
                <a:cs typeface="Arial" charset="0"/>
              </a:rPr>
              <a:t>Hadoop</a:t>
            </a:r>
            <a:endParaRPr lang="en-US" sz="1200" b="1" dirty="0">
              <a:solidFill>
                <a:srgbClr val="796E65"/>
              </a:solidFill>
              <a:cs typeface="Arial" charset="0"/>
            </a:endParaRPr>
          </a:p>
        </p:txBody>
      </p:sp>
      <p:pic>
        <p:nvPicPr>
          <p:cNvPr id="111" name="Picture 110"/>
          <p:cNvPicPr>
            <a:picLocks noChangeAspect="1"/>
          </p:cNvPicPr>
          <p:nvPr/>
        </p:nvPicPr>
        <p:blipFill>
          <a:blip r:embed="rId5"/>
          <a:stretch>
            <a:fillRect/>
          </a:stretch>
        </p:blipFill>
        <p:spPr>
          <a:xfrm>
            <a:off x="9243193" y="3537888"/>
            <a:ext cx="1385915" cy="1262712"/>
          </a:xfrm>
          <a:prstGeom prst="rect">
            <a:avLst/>
          </a:prstGeom>
        </p:spPr>
      </p:pic>
      <p:pic>
        <p:nvPicPr>
          <p:cNvPr id="112" name="Picture 111"/>
          <p:cNvPicPr>
            <a:picLocks noChangeAspect="1"/>
          </p:cNvPicPr>
          <p:nvPr/>
        </p:nvPicPr>
        <p:blipFill>
          <a:blip r:embed="rId6"/>
          <a:stretch>
            <a:fillRect/>
          </a:stretch>
        </p:blipFill>
        <p:spPr>
          <a:xfrm>
            <a:off x="0" y="3733800"/>
            <a:ext cx="1828324" cy="1828800"/>
          </a:xfrm>
          <a:prstGeom prst="rect">
            <a:avLst/>
          </a:prstGeom>
        </p:spPr>
      </p:pic>
      <p:grpSp>
        <p:nvGrpSpPr>
          <p:cNvPr id="113" name="Group 112"/>
          <p:cNvGrpSpPr>
            <a:grpSpLocks/>
          </p:cNvGrpSpPr>
          <p:nvPr/>
        </p:nvGrpSpPr>
        <p:grpSpPr bwMode="auto">
          <a:xfrm>
            <a:off x="380901" y="4127500"/>
            <a:ext cx="1125773" cy="619125"/>
            <a:chOff x="3505200" y="152400"/>
            <a:chExt cx="1079256" cy="762000"/>
          </a:xfrm>
        </p:grpSpPr>
        <p:pic>
          <p:nvPicPr>
            <p:cNvPr id="114" name="Picture 4"/>
            <p:cNvPicPr>
              <a:picLocks noChangeAspect="1" noChangeArrowheads="1"/>
            </p:cNvPicPr>
            <p:nvPr/>
          </p:nvPicPr>
          <p:blipFill>
            <a:blip r:embed="rId7" cstate="print">
              <a:duotone>
                <a:prstClr val="black"/>
                <a:schemeClr val="accent3">
                  <a:tint val="45000"/>
                  <a:satMod val="400000"/>
                </a:schemeClr>
              </a:duotone>
            </a:blip>
            <a:srcRect/>
            <a:stretch>
              <a:fillRect/>
            </a:stretch>
          </p:blipFill>
          <p:spPr bwMode="auto">
            <a:xfrm>
              <a:off x="3962400" y="152400"/>
              <a:ext cx="241056" cy="228600"/>
            </a:xfrm>
            <a:prstGeom prst="rect">
              <a:avLst/>
            </a:prstGeom>
            <a:noFill/>
            <a:ln w="9525">
              <a:noFill/>
              <a:miter lim="800000"/>
              <a:headEnd/>
              <a:tailEnd/>
            </a:ln>
          </p:spPr>
        </p:pic>
        <p:pic>
          <p:nvPicPr>
            <p:cNvPr id="115" name="Picture 4"/>
            <p:cNvPicPr>
              <a:picLocks noChangeAspect="1" noChangeArrowheads="1"/>
            </p:cNvPicPr>
            <p:nvPr/>
          </p:nvPicPr>
          <p:blipFill>
            <a:blip r:embed="rId7" cstate="print">
              <a:duotone>
                <a:prstClr val="black"/>
                <a:schemeClr val="accent6">
                  <a:tint val="45000"/>
                  <a:satMod val="400000"/>
                </a:schemeClr>
              </a:duotone>
            </a:blip>
            <a:srcRect/>
            <a:stretch>
              <a:fillRect/>
            </a:stretch>
          </p:blipFill>
          <p:spPr bwMode="auto">
            <a:xfrm>
              <a:off x="3810000" y="457200"/>
              <a:ext cx="241056" cy="228600"/>
            </a:xfrm>
            <a:prstGeom prst="rect">
              <a:avLst/>
            </a:prstGeom>
            <a:noFill/>
            <a:ln w="9525">
              <a:noFill/>
              <a:miter lim="800000"/>
              <a:headEnd/>
              <a:tailEnd/>
            </a:ln>
          </p:spPr>
        </p:pic>
        <p:pic>
          <p:nvPicPr>
            <p:cNvPr id="116" name="Picture 4"/>
            <p:cNvPicPr>
              <a:picLocks noChangeAspect="1" noChangeArrowheads="1"/>
            </p:cNvPicPr>
            <p:nvPr/>
          </p:nvPicPr>
          <p:blipFill>
            <a:blip r:embed="rId7" cstate="print">
              <a:duotone>
                <a:prstClr val="black"/>
                <a:schemeClr val="accent1">
                  <a:tint val="45000"/>
                  <a:satMod val="400000"/>
                </a:schemeClr>
              </a:duotone>
            </a:blip>
            <a:srcRect/>
            <a:stretch>
              <a:fillRect/>
            </a:stretch>
          </p:blipFill>
          <p:spPr bwMode="auto">
            <a:xfrm>
              <a:off x="4191000" y="152400"/>
              <a:ext cx="241056" cy="228600"/>
            </a:xfrm>
            <a:prstGeom prst="rect">
              <a:avLst/>
            </a:prstGeom>
            <a:noFill/>
            <a:ln w="9525">
              <a:noFill/>
              <a:miter lim="800000"/>
              <a:headEnd/>
              <a:tailEnd/>
            </a:ln>
          </p:spPr>
        </p:pic>
        <p:pic>
          <p:nvPicPr>
            <p:cNvPr id="117" name="Picture 4"/>
            <p:cNvPicPr>
              <a:picLocks noChangeAspect="1" noChangeArrowheads="1"/>
            </p:cNvPicPr>
            <p:nvPr/>
          </p:nvPicPr>
          <p:blipFill>
            <a:blip r:embed="rId7" cstate="print">
              <a:duotone>
                <a:prstClr val="black"/>
                <a:schemeClr val="accent5">
                  <a:tint val="45000"/>
                  <a:satMod val="400000"/>
                </a:schemeClr>
              </a:duotone>
            </a:blip>
            <a:srcRect/>
            <a:stretch>
              <a:fillRect/>
            </a:stretch>
          </p:blipFill>
          <p:spPr bwMode="auto">
            <a:xfrm>
              <a:off x="3962400" y="685800"/>
              <a:ext cx="241056" cy="228600"/>
            </a:xfrm>
            <a:prstGeom prst="rect">
              <a:avLst/>
            </a:prstGeom>
            <a:noFill/>
            <a:ln w="9525">
              <a:noFill/>
              <a:miter lim="800000"/>
              <a:headEnd/>
              <a:tailEnd/>
            </a:ln>
          </p:spPr>
        </p:pic>
        <p:pic>
          <p:nvPicPr>
            <p:cNvPr id="118" name="Picture 4"/>
            <p:cNvPicPr>
              <a:picLocks noChangeAspect="1" noChangeArrowheads="1"/>
            </p:cNvPicPr>
            <p:nvPr/>
          </p:nvPicPr>
          <p:blipFill>
            <a:blip r:embed="rId7" cstate="print">
              <a:duotone>
                <a:prstClr val="black"/>
                <a:schemeClr val="accent2">
                  <a:tint val="45000"/>
                  <a:satMod val="400000"/>
                </a:schemeClr>
              </a:duotone>
            </a:blip>
            <a:srcRect/>
            <a:stretch>
              <a:fillRect/>
            </a:stretch>
          </p:blipFill>
          <p:spPr bwMode="auto">
            <a:xfrm>
              <a:off x="4343400" y="381000"/>
              <a:ext cx="241056" cy="228600"/>
            </a:xfrm>
            <a:prstGeom prst="rect">
              <a:avLst/>
            </a:prstGeom>
            <a:noFill/>
            <a:ln w="9525">
              <a:noFill/>
              <a:miter lim="800000"/>
              <a:headEnd/>
              <a:tailEnd/>
            </a:ln>
          </p:spPr>
        </p:pic>
        <p:pic>
          <p:nvPicPr>
            <p:cNvPr id="119" name="Picture 4"/>
            <p:cNvPicPr>
              <a:picLocks noChangeAspect="1" noChangeArrowheads="1"/>
            </p:cNvPicPr>
            <p:nvPr/>
          </p:nvPicPr>
          <p:blipFill>
            <a:blip r:embed="rId7" cstate="print">
              <a:duotone>
                <a:prstClr val="black"/>
                <a:schemeClr val="accent5">
                  <a:tint val="45000"/>
                  <a:satMod val="400000"/>
                </a:schemeClr>
              </a:duotone>
            </a:blip>
            <a:srcRect/>
            <a:stretch>
              <a:fillRect/>
            </a:stretch>
          </p:blipFill>
          <p:spPr bwMode="auto">
            <a:xfrm>
              <a:off x="3505200" y="381000"/>
              <a:ext cx="241056" cy="228600"/>
            </a:xfrm>
            <a:prstGeom prst="rect">
              <a:avLst/>
            </a:prstGeom>
            <a:noFill/>
            <a:ln w="9525">
              <a:noFill/>
              <a:miter lim="800000"/>
              <a:headEnd/>
              <a:tailEnd/>
            </a:ln>
          </p:spPr>
        </p:pic>
        <p:pic>
          <p:nvPicPr>
            <p:cNvPr id="120" name="Picture 4"/>
            <p:cNvPicPr>
              <a:picLocks noChangeAspect="1" noChangeArrowheads="1"/>
            </p:cNvPicPr>
            <p:nvPr/>
          </p:nvPicPr>
          <p:blipFill>
            <a:blip r:embed="rId7" cstate="print">
              <a:duotone>
                <a:prstClr val="black"/>
                <a:schemeClr val="accent3">
                  <a:tint val="45000"/>
                  <a:satMod val="400000"/>
                </a:schemeClr>
              </a:duotone>
            </a:blip>
            <a:srcRect/>
            <a:stretch>
              <a:fillRect/>
            </a:stretch>
          </p:blipFill>
          <p:spPr bwMode="auto">
            <a:xfrm>
              <a:off x="4191000" y="609600"/>
              <a:ext cx="241056" cy="228600"/>
            </a:xfrm>
            <a:prstGeom prst="rect">
              <a:avLst/>
            </a:prstGeom>
            <a:noFill/>
            <a:ln w="9525">
              <a:noFill/>
              <a:miter lim="800000"/>
              <a:headEnd/>
              <a:tailEnd/>
            </a:ln>
          </p:spPr>
        </p:pic>
        <p:pic>
          <p:nvPicPr>
            <p:cNvPr id="121" name="Picture 4"/>
            <p:cNvPicPr>
              <a:picLocks noChangeAspect="1" noChangeArrowheads="1"/>
            </p:cNvPicPr>
            <p:nvPr/>
          </p:nvPicPr>
          <p:blipFill>
            <a:blip r:embed="rId7" cstate="print">
              <a:duotone>
                <a:prstClr val="black"/>
                <a:schemeClr val="accent2">
                  <a:tint val="45000"/>
                  <a:satMod val="400000"/>
                </a:schemeClr>
              </a:duotone>
            </a:blip>
            <a:srcRect/>
            <a:stretch>
              <a:fillRect/>
            </a:stretch>
          </p:blipFill>
          <p:spPr bwMode="auto">
            <a:xfrm>
              <a:off x="4038600" y="381000"/>
              <a:ext cx="241056" cy="228600"/>
            </a:xfrm>
            <a:prstGeom prst="rect">
              <a:avLst/>
            </a:prstGeom>
            <a:noFill/>
            <a:ln w="9525">
              <a:noFill/>
              <a:miter lim="800000"/>
              <a:headEnd/>
              <a:tailEnd/>
            </a:ln>
          </p:spPr>
        </p:pic>
        <p:pic>
          <p:nvPicPr>
            <p:cNvPr id="122" name="Picture 4"/>
            <p:cNvPicPr>
              <a:picLocks noChangeAspect="1" noChangeArrowheads="1"/>
            </p:cNvPicPr>
            <p:nvPr/>
          </p:nvPicPr>
          <p:blipFill>
            <a:blip r:embed="rId7" cstate="print">
              <a:duotone>
                <a:prstClr val="black"/>
                <a:schemeClr val="accent1">
                  <a:tint val="45000"/>
                  <a:satMod val="400000"/>
                </a:schemeClr>
              </a:duotone>
            </a:blip>
            <a:srcRect/>
            <a:stretch>
              <a:fillRect/>
            </a:stretch>
          </p:blipFill>
          <p:spPr bwMode="auto">
            <a:xfrm>
              <a:off x="3733800" y="228600"/>
              <a:ext cx="241056" cy="228600"/>
            </a:xfrm>
            <a:prstGeom prst="rect">
              <a:avLst/>
            </a:prstGeom>
            <a:noFill/>
            <a:ln w="9525">
              <a:noFill/>
              <a:miter lim="800000"/>
              <a:headEnd/>
              <a:tailEnd/>
            </a:ln>
          </p:spPr>
        </p:pic>
        <p:pic>
          <p:nvPicPr>
            <p:cNvPr id="123" name="Picture 4"/>
            <p:cNvPicPr>
              <a:picLocks noChangeAspect="1" noChangeArrowheads="1"/>
            </p:cNvPicPr>
            <p:nvPr/>
          </p:nvPicPr>
          <p:blipFill>
            <a:blip r:embed="rId7" cstate="print">
              <a:duotone>
                <a:prstClr val="black"/>
                <a:schemeClr val="accent2">
                  <a:tint val="45000"/>
                  <a:satMod val="400000"/>
                </a:schemeClr>
              </a:duotone>
            </a:blip>
            <a:srcRect/>
            <a:stretch>
              <a:fillRect/>
            </a:stretch>
          </p:blipFill>
          <p:spPr bwMode="auto">
            <a:xfrm>
              <a:off x="3733800" y="685800"/>
              <a:ext cx="241056" cy="228600"/>
            </a:xfrm>
            <a:prstGeom prst="rect">
              <a:avLst/>
            </a:prstGeom>
            <a:noFill/>
            <a:ln w="9525">
              <a:noFill/>
              <a:miter lim="800000"/>
              <a:headEnd/>
              <a:tailEnd/>
            </a:ln>
          </p:spPr>
        </p:pic>
        <p:pic>
          <p:nvPicPr>
            <p:cNvPr id="124" name="Picture 4"/>
            <p:cNvPicPr>
              <a:picLocks noChangeAspect="1" noChangeArrowheads="1"/>
            </p:cNvPicPr>
            <p:nvPr/>
          </p:nvPicPr>
          <p:blipFill>
            <a:blip r:embed="rId7" cstate="print">
              <a:duotone>
                <a:prstClr val="black"/>
                <a:schemeClr val="accent3">
                  <a:tint val="45000"/>
                  <a:satMod val="400000"/>
                </a:schemeClr>
              </a:duotone>
            </a:blip>
            <a:srcRect/>
            <a:stretch>
              <a:fillRect/>
            </a:stretch>
          </p:blipFill>
          <p:spPr bwMode="auto">
            <a:xfrm>
              <a:off x="3581400" y="533400"/>
              <a:ext cx="241056" cy="228600"/>
            </a:xfrm>
            <a:prstGeom prst="rect">
              <a:avLst/>
            </a:prstGeom>
            <a:noFill/>
            <a:ln w="9525">
              <a:noFill/>
              <a:miter lim="800000"/>
              <a:headEnd/>
              <a:tailEnd/>
            </a:ln>
          </p:spPr>
        </p:pic>
      </p:grpSp>
      <p:pic>
        <p:nvPicPr>
          <p:cNvPr id="125" name="Picture 124"/>
          <p:cNvPicPr>
            <a:picLocks noChangeAspect="1"/>
          </p:cNvPicPr>
          <p:nvPr/>
        </p:nvPicPr>
        <p:blipFill>
          <a:blip r:embed="rId8"/>
          <a:stretch>
            <a:fillRect/>
          </a:stretch>
        </p:blipFill>
        <p:spPr>
          <a:xfrm>
            <a:off x="11291592" y="2819400"/>
            <a:ext cx="711015" cy="533400"/>
          </a:xfrm>
          <a:prstGeom prst="rect">
            <a:avLst/>
          </a:prstGeom>
        </p:spPr>
      </p:pic>
      <p:pic>
        <p:nvPicPr>
          <p:cNvPr id="126" name="Picture 125"/>
          <p:cNvPicPr>
            <a:picLocks noChangeAspect="1"/>
          </p:cNvPicPr>
          <p:nvPr/>
        </p:nvPicPr>
        <p:blipFill>
          <a:blip r:embed="rId9"/>
          <a:stretch>
            <a:fillRect/>
          </a:stretch>
        </p:blipFill>
        <p:spPr>
          <a:xfrm>
            <a:off x="10665222" y="4724401"/>
            <a:ext cx="609441" cy="454981"/>
          </a:xfrm>
          <a:prstGeom prst="rect">
            <a:avLst/>
          </a:prstGeom>
        </p:spPr>
      </p:pic>
      <p:pic>
        <p:nvPicPr>
          <p:cNvPr id="127" name="Picture 126"/>
          <p:cNvPicPr>
            <a:picLocks noChangeAspect="1"/>
          </p:cNvPicPr>
          <p:nvPr/>
        </p:nvPicPr>
        <p:blipFill>
          <a:blip r:embed="rId10"/>
          <a:stretch>
            <a:fillRect/>
          </a:stretch>
        </p:blipFill>
        <p:spPr>
          <a:xfrm>
            <a:off x="10868369" y="4267200"/>
            <a:ext cx="626370" cy="469900"/>
          </a:xfrm>
          <a:prstGeom prst="rect">
            <a:avLst/>
          </a:prstGeom>
        </p:spPr>
      </p:pic>
      <p:pic>
        <p:nvPicPr>
          <p:cNvPr id="128" name="Picture 127"/>
          <p:cNvPicPr>
            <a:picLocks noChangeAspect="1"/>
          </p:cNvPicPr>
          <p:nvPr/>
        </p:nvPicPr>
        <p:blipFill>
          <a:blip r:embed="rId11"/>
          <a:stretch>
            <a:fillRect/>
          </a:stretch>
        </p:blipFill>
        <p:spPr>
          <a:xfrm>
            <a:off x="10665222" y="3733800"/>
            <a:ext cx="711015" cy="533400"/>
          </a:xfrm>
          <a:prstGeom prst="rect">
            <a:avLst/>
          </a:prstGeom>
        </p:spPr>
      </p:pic>
      <p:pic>
        <p:nvPicPr>
          <p:cNvPr id="129" name="Picture 128"/>
          <p:cNvPicPr>
            <a:picLocks noChangeAspect="1"/>
          </p:cNvPicPr>
          <p:nvPr/>
        </p:nvPicPr>
        <p:blipFill>
          <a:blip r:embed="rId9"/>
          <a:stretch>
            <a:fillRect/>
          </a:stretch>
        </p:blipFill>
        <p:spPr>
          <a:xfrm>
            <a:off x="11376237" y="3505201"/>
            <a:ext cx="609441" cy="454981"/>
          </a:xfrm>
          <a:prstGeom prst="rect">
            <a:avLst/>
          </a:prstGeom>
        </p:spPr>
      </p:pic>
      <p:pic>
        <p:nvPicPr>
          <p:cNvPr id="130" name="Picture 129"/>
          <p:cNvPicPr>
            <a:picLocks noChangeAspect="1"/>
          </p:cNvPicPr>
          <p:nvPr/>
        </p:nvPicPr>
        <p:blipFill>
          <a:blip r:embed="rId8"/>
          <a:stretch>
            <a:fillRect/>
          </a:stretch>
        </p:blipFill>
        <p:spPr>
          <a:xfrm>
            <a:off x="11376237" y="4572000"/>
            <a:ext cx="609441" cy="457200"/>
          </a:xfrm>
          <a:prstGeom prst="rect">
            <a:avLst/>
          </a:prstGeom>
        </p:spPr>
      </p:pic>
      <p:pic>
        <p:nvPicPr>
          <p:cNvPr id="131" name="Picture 130"/>
          <p:cNvPicPr>
            <a:picLocks noChangeAspect="1"/>
          </p:cNvPicPr>
          <p:nvPr/>
        </p:nvPicPr>
        <p:blipFill>
          <a:blip r:embed="rId11"/>
          <a:stretch>
            <a:fillRect/>
          </a:stretch>
        </p:blipFill>
        <p:spPr>
          <a:xfrm>
            <a:off x="11477810" y="4038600"/>
            <a:ext cx="711015" cy="533400"/>
          </a:xfrm>
          <a:prstGeom prst="rect">
            <a:avLst/>
          </a:prstGeom>
        </p:spPr>
      </p:pic>
      <p:pic>
        <p:nvPicPr>
          <p:cNvPr id="132" name="Picture 131"/>
          <p:cNvPicPr>
            <a:picLocks noChangeAspect="1"/>
          </p:cNvPicPr>
          <p:nvPr/>
        </p:nvPicPr>
        <p:blipFill>
          <a:blip r:embed="rId11"/>
          <a:stretch>
            <a:fillRect/>
          </a:stretch>
        </p:blipFill>
        <p:spPr>
          <a:xfrm>
            <a:off x="10665222" y="3124200"/>
            <a:ext cx="711015" cy="533400"/>
          </a:xfrm>
          <a:prstGeom prst="rect">
            <a:avLst/>
          </a:prstGeom>
        </p:spPr>
      </p:pic>
      <p:pic>
        <p:nvPicPr>
          <p:cNvPr id="133" name="Picture 132"/>
          <p:cNvPicPr>
            <a:picLocks noChangeAspect="1"/>
          </p:cNvPicPr>
          <p:nvPr/>
        </p:nvPicPr>
        <p:blipFill>
          <a:blip r:embed="rId12"/>
          <a:stretch>
            <a:fillRect/>
          </a:stretch>
        </p:blipFill>
        <p:spPr>
          <a:xfrm>
            <a:off x="11173089" y="5105400"/>
            <a:ext cx="711015" cy="533400"/>
          </a:xfrm>
          <a:prstGeom prst="rect">
            <a:avLst/>
          </a:prstGeom>
        </p:spPr>
      </p:pic>
      <p:sp>
        <p:nvSpPr>
          <p:cNvPr id="136" name="TextBox 135"/>
          <p:cNvSpPr txBox="1">
            <a:spLocks noChangeArrowheads="1"/>
          </p:cNvSpPr>
          <p:nvPr/>
        </p:nvSpPr>
        <p:spPr bwMode="auto">
          <a:xfrm>
            <a:off x="4061363" y="5159583"/>
            <a:ext cx="1218883" cy="479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21" tIns="54411" rIns="108821" bIns="5441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200" b="1" dirty="0" smtClean="0">
                <a:solidFill>
                  <a:srgbClr val="796E65"/>
                </a:solidFill>
                <a:cs typeface="Arial" charset="0"/>
              </a:rPr>
              <a:t>Central App Logging</a:t>
            </a:r>
            <a:endParaRPr lang="en-US" sz="1200" b="1" dirty="0">
              <a:solidFill>
                <a:srgbClr val="796E65"/>
              </a:solidFill>
              <a:cs typeface="Arial" charset="0"/>
            </a:endParaRPr>
          </a:p>
        </p:txBody>
      </p:sp>
      <p:sp>
        <p:nvSpPr>
          <p:cNvPr id="3" name="Title 2"/>
          <p:cNvSpPr>
            <a:spLocks noGrp="1"/>
          </p:cNvSpPr>
          <p:nvPr>
            <p:ph type="title"/>
          </p:nvPr>
        </p:nvSpPr>
        <p:spPr>
          <a:xfrm>
            <a:off x="460385" y="148976"/>
            <a:ext cx="11268569" cy="652408"/>
          </a:xfrm>
          <a:ln w="19050" cmpd="sng">
            <a:solidFill>
              <a:schemeClr val="tx1"/>
            </a:solidFill>
          </a:ln>
        </p:spPr>
        <p:txBody>
          <a:bodyPr/>
          <a:lstStyle/>
          <a:p>
            <a:pPr algn="ctr"/>
            <a:r>
              <a:rPr lang="en-US" dirty="0" smtClean="0">
                <a:solidFill>
                  <a:srgbClr val="25579D"/>
                </a:solidFill>
              </a:rPr>
              <a:t>BEHAVIORAL DATA PIPELINE </a:t>
            </a:r>
            <a:endParaRPr lang="en-US" dirty="0">
              <a:solidFill>
                <a:srgbClr val="25579D"/>
              </a:solidFill>
            </a:endParaRPr>
          </a:p>
        </p:txBody>
      </p:sp>
      <p:sp>
        <p:nvSpPr>
          <p:cNvPr id="134" name="Rectangle 133"/>
          <p:cNvSpPr/>
          <p:nvPr/>
        </p:nvSpPr>
        <p:spPr>
          <a:xfrm>
            <a:off x="0" y="6"/>
            <a:ext cx="12188825" cy="1015999"/>
          </a:xfrm>
          <a:prstGeom prst="rect">
            <a:avLst/>
          </a:prstGeom>
          <a:solidFill>
            <a:schemeClr val="accent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smtClean="0"/>
              <a:t>Behavioral Data Pipeline</a:t>
            </a:r>
            <a:endParaRPr lang="en-US" sz="5900" dirty="0">
              <a:solidFill>
                <a:schemeClr val="accent6"/>
              </a:solidFill>
              <a:latin typeface="Helvetica Neue Light"/>
              <a:cs typeface="Helvetica Neue Light"/>
            </a:endParaRPr>
          </a:p>
        </p:txBody>
      </p:sp>
    </p:spTree>
    <p:extLst>
      <p:ext uri="{BB962C8B-B14F-4D97-AF65-F5344CB8AC3E}">
        <p14:creationId xmlns:p14="http://schemas.microsoft.com/office/powerpoint/2010/main" val="390553980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63175" y="199882"/>
            <a:ext cx="11268569" cy="750152"/>
          </a:xfrm>
          <a:noFill/>
          <a:ln w="28575" cmpd="sng">
            <a:noFill/>
          </a:ln>
        </p:spPr>
        <p:txBody>
          <a:bodyPr anchor="ctr"/>
          <a:lstStyle/>
          <a:p>
            <a:r>
              <a:rPr lang="en-US" dirty="0" smtClean="0"/>
              <a:t>Behavior Data: A/B Testing</a:t>
            </a:r>
            <a:endParaRPr lang="en-US" dirty="0"/>
          </a:p>
        </p:txBody>
      </p:sp>
      <p:sp>
        <p:nvSpPr>
          <p:cNvPr id="3" name="Slide Number Placeholder 2"/>
          <p:cNvSpPr>
            <a:spLocks noGrp="1"/>
          </p:cNvSpPr>
          <p:nvPr>
            <p:ph type="sldNum" sz="quarter" idx="11"/>
          </p:nvPr>
        </p:nvSpPr>
        <p:spPr/>
        <p:txBody>
          <a:bodyPr/>
          <a:lstStyle/>
          <a:p>
            <a:fld id="{FF55D29A-3A2E-D146-9F2C-610F4815AF2E}" type="slidenum">
              <a:rPr lang="en-US" smtClean="0"/>
              <a:pPr/>
              <a:t>18</a:t>
            </a:fld>
            <a:endParaRPr lang="en-US" dirty="0"/>
          </a:p>
        </p:txBody>
      </p:sp>
      <p:pic>
        <p:nvPicPr>
          <p:cNvPr id="4" name="Picture 3"/>
          <p:cNvPicPr>
            <a:picLocks noChangeAspect="1"/>
          </p:cNvPicPr>
          <p:nvPr/>
        </p:nvPicPr>
        <p:blipFill>
          <a:blip r:embed="rId3"/>
          <a:stretch>
            <a:fillRect/>
          </a:stretch>
        </p:blipFill>
        <p:spPr>
          <a:xfrm>
            <a:off x="2587112" y="1095031"/>
            <a:ext cx="7479363" cy="5536553"/>
          </a:xfrm>
          <a:prstGeom prst="rect">
            <a:avLst/>
          </a:prstGeom>
        </p:spPr>
      </p:pic>
      <p:pic>
        <p:nvPicPr>
          <p:cNvPr id="5" name="Picture 4"/>
          <p:cNvPicPr>
            <a:picLocks noChangeAspect="1"/>
          </p:cNvPicPr>
          <p:nvPr/>
        </p:nvPicPr>
        <p:blipFill>
          <a:blip r:embed="rId4"/>
          <a:stretch>
            <a:fillRect/>
          </a:stretch>
        </p:blipFill>
        <p:spPr>
          <a:xfrm>
            <a:off x="5935650" y="4675254"/>
            <a:ext cx="754106" cy="418948"/>
          </a:xfrm>
          <a:prstGeom prst="rect">
            <a:avLst/>
          </a:prstGeom>
        </p:spPr>
      </p:pic>
      <p:sp>
        <p:nvSpPr>
          <p:cNvPr id="6" name="Rectangle 5"/>
          <p:cNvSpPr/>
          <p:nvPr/>
        </p:nvSpPr>
        <p:spPr>
          <a:xfrm>
            <a:off x="0" y="6"/>
            <a:ext cx="12188825" cy="1015999"/>
          </a:xfrm>
          <a:prstGeom prst="rect">
            <a:avLst/>
          </a:prstGeom>
          <a:solidFill>
            <a:schemeClr val="accent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smtClean="0"/>
              <a:t>Behavioral Data: A/B Testing</a:t>
            </a:r>
            <a:endParaRPr lang="en-US" sz="5900" dirty="0">
              <a:solidFill>
                <a:schemeClr val="accent6"/>
              </a:solidFill>
              <a:latin typeface="Helvetica Neue Light"/>
              <a:cs typeface="Helvetica Neue Light"/>
            </a:endParaRPr>
          </a:p>
        </p:txBody>
      </p:sp>
    </p:spTree>
    <p:extLst>
      <p:ext uri="{BB962C8B-B14F-4D97-AF65-F5344CB8AC3E}">
        <p14:creationId xmlns:p14="http://schemas.microsoft.com/office/powerpoint/2010/main" val="233326576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8" name="Picture 6"/>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836787" y="1384300"/>
            <a:ext cx="4385610" cy="46687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7" name="Picture 5"/>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969603" y="1384300"/>
            <a:ext cx="4406633" cy="46911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5"/>
          <p:cNvSpPr>
            <a:spLocks noGrp="1"/>
          </p:cNvSpPr>
          <p:nvPr>
            <p:ph type="title"/>
          </p:nvPr>
        </p:nvSpPr>
        <p:spPr>
          <a:xfrm>
            <a:off x="463175" y="182890"/>
            <a:ext cx="11268569" cy="927100"/>
          </a:xfrm>
        </p:spPr>
        <p:txBody>
          <a:bodyPr/>
          <a:lstStyle/>
          <a:p>
            <a:r>
              <a:rPr lang="en-US" dirty="0" smtClean="0"/>
              <a:t>Transactional Data Pipelines</a:t>
            </a:r>
            <a:endParaRPr lang="en-US" dirty="0"/>
          </a:p>
        </p:txBody>
      </p:sp>
      <p:sp>
        <p:nvSpPr>
          <p:cNvPr id="5" name="Slide Number Placeholder 4"/>
          <p:cNvSpPr>
            <a:spLocks noGrp="1"/>
          </p:cNvSpPr>
          <p:nvPr>
            <p:ph type="sldNum" sz="quarter" idx="11"/>
          </p:nvPr>
        </p:nvSpPr>
        <p:spPr/>
        <p:txBody>
          <a:bodyPr/>
          <a:lstStyle/>
          <a:p>
            <a:fld id="{255D05A1-DCDF-4BA7-99BE-AA481EB45E49}" type="slidenum">
              <a:rPr lang="en-US" smtClean="0"/>
              <a:t>19</a:t>
            </a:fld>
            <a:endParaRPr lang="en-US"/>
          </a:p>
        </p:txBody>
      </p:sp>
      <p:sp>
        <p:nvSpPr>
          <p:cNvPr id="10" name="TextBox 9"/>
          <p:cNvSpPr txBox="1"/>
          <p:nvPr/>
        </p:nvSpPr>
        <p:spPr>
          <a:xfrm>
            <a:off x="2480985" y="1094491"/>
            <a:ext cx="1502933" cy="353921"/>
          </a:xfrm>
          <a:prstGeom prst="rect">
            <a:avLst/>
          </a:prstGeom>
          <a:ln/>
        </p:spPr>
        <p:style>
          <a:lnRef idx="1">
            <a:schemeClr val="accent3"/>
          </a:lnRef>
          <a:fillRef idx="2">
            <a:schemeClr val="accent3"/>
          </a:fillRef>
          <a:effectRef idx="1">
            <a:schemeClr val="accent3"/>
          </a:effectRef>
          <a:fontRef idx="minor">
            <a:schemeClr val="dk1"/>
          </a:fontRef>
        </p:style>
        <p:txBody>
          <a:bodyPr wrap="none" lIns="121899" tIns="60949" rIns="121899" bIns="60949" rtlCol="0">
            <a:spAutoFit/>
          </a:bodyPr>
          <a:lstStyle/>
          <a:p>
            <a:pPr marL="154490" indent="-154490">
              <a:buFont typeface="Arial" panose="020B0604020202020204" pitchFamily="34" charset="0"/>
              <a:buChar char="•"/>
            </a:pPr>
            <a:r>
              <a:rPr lang="en-US" sz="1500" i="1" dirty="0"/>
              <a:t>Initial pattern</a:t>
            </a:r>
          </a:p>
        </p:txBody>
      </p:sp>
      <p:sp>
        <p:nvSpPr>
          <p:cNvPr id="11" name="TextBox 10"/>
          <p:cNvSpPr txBox="1"/>
          <p:nvPr/>
        </p:nvSpPr>
        <p:spPr>
          <a:xfrm>
            <a:off x="1442014" y="5765801"/>
            <a:ext cx="3606073" cy="584753"/>
          </a:xfrm>
          <a:prstGeom prst="rect">
            <a:avLst/>
          </a:prstGeom>
          <a:ln/>
        </p:spPr>
        <p:style>
          <a:lnRef idx="1">
            <a:schemeClr val="accent4"/>
          </a:lnRef>
          <a:fillRef idx="2">
            <a:schemeClr val="accent4"/>
          </a:fillRef>
          <a:effectRef idx="1">
            <a:schemeClr val="accent4"/>
          </a:effectRef>
          <a:fontRef idx="minor">
            <a:schemeClr val="dk1"/>
          </a:fontRef>
        </p:style>
        <p:txBody>
          <a:bodyPr wrap="none" lIns="121899" tIns="60949" rIns="121899" bIns="60949" rtlCol="0">
            <a:spAutoFit/>
          </a:bodyPr>
          <a:lstStyle/>
          <a:p>
            <a:pPr marL="154490" indent="-154490">
              <a:buFont typeface="Arial" panose="020B0604020202020204" pitchFamily="34" charset="0"/>
              <a:buChar char="•"/>
            </a:pPr>
            <a:r>
              <a:rPr lang="en-US" sz="1500" i="1" dirty="0"/>
              <a:t>More data available faster on Hadoop</a:t>
            </a:r>
          </a:p>
          <a:p>
            <a:pPr marL="154490" indent="-154490">
              <a:buFont typeface="Arial" panose="020B0604020202020204" pitchFamily="34" charset="0"/>
              <a:buChar char="•"/>
            </a:pPr>
            <a:r>
              <a:rPr lang="en-US" sz="1500" i="1" dirty="0"/>
              <a:t>Leverage Hadoop SQL / Spark</a:t>
            </a:r>
          </a:p>
        </p:txBody>
      </p:sp>
      <p:sp>
        <p:nvSpPr>
          <p:cNvPr id="15" name="TextBox 14"/>
          <p:cNvSpPr txBox="1"/>
          <p:nvPr/>
        </p:nvSpPr>
        <p:spPr>
          <a:xfrm>
            <a:off x="7912725" y="1109990"/>
            <a:ext cx="2080014" cy="353921"/>
          </a:xfrm>
          <a:prstGeom prst="rect">
            <a:avLst/>
          </a:prstGeom>
          <a:ln/>
        </p:spPr>
        <p:style>
          <a:lnRef idx="1">
            <a:schemeClr val="accent3"/>
          </a:lnRef>
          <a:fillRef idx="2">
            <a:schemeClr val="accent3"/>
          </a:fillRef>
          <a:effectRef idx="1">
            <a:schemeClr val="accent3"/>
          </a:effectRef>
          <a:fontRef idx="minor">
            <a:schemeClr val="dk1"/>
          </a:fontRef>
        </p:style>
        <p:txBody>
          <a:bodyPr wrap="none" lIns="121899" tIns="60949" rIns="121899" bIns="60949" rtlCol="0">
            <a:spAutoFit/>
          </a:bodyPr>
          <a:lstStyle/>
          <a:p>
            <a:pPr marL="154490" indent="-154490">
              <a:buFont typeface="Arial" panose="020B0604020202020204" pitchFamily="34" charset="0"/>
              <a:buChar char="•"/>
            </a:pPr>
            <a:r>
              <a:rPr lang="en-US" sz="1500" i="1" dirty="0"/>
              <a:t>Subsequent pattern</a:t>
            </a:r>
          </a:p>
        </p:txBody>
      </p:sp>
      <p:sp>
        <p:nvSpPr>
          <p:cNvPr id="16" name="TextBox 15"/>
          <p:cNvSpPr txBox="1"/>
          <p:nvPr/>
        </p:nvSpPr>
        <p:spPr>
          <a:xfrm>
            <a:off x="4164515" y="3835401"/>
            <a:ext cx="3926674" cy="584753"/>
          </a:xfrm>
          <a:prstGeom prst="rect">
            <a:avLst/>
          </a:prstGeom>
          <a:ln/>
        </p:spPr>
        <p:style>
          <a:lnRef idx="1">
            <a:schemeClr val="accent4"/>
          </a:lnRef>
          <a:fillRef idx="2">
            <a:schemeClr val="accent4"/>
          </a:fillRef>
          <a:effectRef idx="1">
            <a:schemeClr val="accent4"/>
          </a:effectRef>
          <a:fontRef idx="minor">
            <a:schemeClr val="dk1"/>
          </a:fontRef>
        </p:style>
        <p:txBody>
          <a:bodyPr wrap="none" lIns="121899" tIns="60949" rIns="121899" bIns="60949" rtlCol="0">
            <a:spAutoFit/>
          </a:bodyPr>
          <a:lstStyle/>
          <a:p>
            <a:pPr marL="154490" indent="-154490">
              <a:buFont typeface="Arial" panose="020B0604020202020204" pitchFamily="34" charset="0"/>
              <a:buChar char="•"/>
            </a:pPr>
            <a:r>
              <a:rPr lang="en-US" sz="1500" i="1" dirty="0"/>
              <a:t>&gt;10% datasets available on Hadoop</a:t>
            </a:r>
          </a:p>
          <a:p>
            <a:pPr marL="154490" indent="-154490">
              <a:buFont typeface="Arial" panose="020B0604020202020204" pitchFamily="34" charset="0"/>
              <a:buChar char="•"/>
            </a:pPr>
            <a:r>
              <a:rPr lang="en-US" sz="1500" i="1" dirty="0"/>
              <a:t>New innovation avenues via </a:t>
            </a:r>
            <a:r>
              <a:rPr lang="en-US" sz="1500" i="1" dirty="0" err="1"/>
              <a:t>OpenSource</a:t>
            </a:r>
            <a:endParaRPr lang="en-US" sz="1500" i="1" dirty="0"/>
          </a:p>
        </p:txBody>
      </p:sp>
      <p:sp>
        <p:nvSpPr>
          <p:cNvPr id="17" name="TextBox 16"/>
          <p:cNvSpPr txBox="1"/>
          <p:nvPr/>
        </p:nvSpPr>
        <p:spPr>
          <a:xfrm>
            <a:off x="7165922" y="5765801"/>
            <a:ext cx="4362690" cy="584753"/>
          </a:xfrm>
          <a:prstGeom prst="rect">
            <a:avLst/>
          </a:prstGeom>
          <a:ln/>
        </p:spPr>
        <p:style>
          <a:lnRef idx="1">
            <a:schemeClr val="accent5"/>
          </a:lnRef>
          <a:fillRef idx="2">
            <a:schemeClr val="accent5"/>
          </a:fillRef>
          <a:effectRef idx="1">
            <a:schemeClr val="accent5"/>
          </a:effectRef>
          <a:fontRef idx="minor">
            <a:schemeClr val="dk1"/>
          </a:fontRef>
        </p:style>
        <p:txBody>
          <a:bodyPr wrap="none" lIns="121899" tIns="60949" rIns="121899" bIns="60949" rtlCol="0">
            <a:spAutoFit/>
          </a:bodyPr>
          <a:lstStyle/>
          <a:p>
            <a:pPr marL="154490" indent="-154490">
              <a:buFont typeface="Arial" panose="020B0604020202020204" pitchFamily="34" charset="0"/>
              <a:buChar char="•"/>
            </a:pPr>
            <a:r>
              <a:rPr lang="en-US" sz="1500" b="1" i="1" dirty="0"/>
              <a:t>Give humans more Teradata capacity </a:t>
            </a:r>
          </a:p>
          <a:p>
            <a:pPr marL="154490" indent="-154490">
              <a:buFont typeface="Arial" panose="020B0604020202020204" pitchFamily="34" charset="0"/>
              <a:buChar char="•"/>
            </a:pPr>
            <a:r>
              <a:rPr lang="en-US" sz="1500" b="1" i="1" dirty="0"/>
              <a:t>Teradata data available no later than before</a:t>
            </a:r>
          </a:p>
        </p:txBody>
      </p:sp>
      <p:sp>
        <p:nvSpPr>
          <p:cNvPr id="18" name="TextBox 17"/>
          <p:cNvSpPr txBox="1"/>
          <p:nvPr/>
        </p:nvSpPr>
        <p:spPr>
          <a:xfrm>
            <a:off x="4672383" y="1635285"/>
            <a:ext cx="2823808" cy="584753"/>
          </a:xfrm>
          <a:prstGeom prst="rect">
            <a:avLst/>
          </a:prstGeom>
          <a:ln/>
        </p:spPr>
        <p:style>
          <a:lnRef idx="1">
            <a:schemeClr val="accent4"/>
          </a:lnRef>
          <a:fillRef idx="2">
            <a:schemeClr val="accent4"/>
          </a:fillRef>
          <a:effectRef idx="1">
            <a:schemeClr val="accent4"/>
          </a:effectRef>
          <a:fontRef idx="minor">
            <a:schemeClr val="dk1"/>
          </a:fontRef>
        </p:style>
        <p:txBody>
          <a:bodyPr wrap="none" lIns="121899" tIns="60949" rIns="121899" bIns="60949" rtlCol="0">
            <a:spAutoFit/>
          </a:bodyPr>
          <a:lstStyle/>
          <a:p>
            <a:pPr marL="154490" indent="-154490">
              <a:buFont typeface="Arial" panose="020B0604020202020204" pitchFamily="34" charset="0"/>
              <a:buChar char="•"/>
            </a:pPr>
            <a:r>
              <a:rPr lang="en-US" sz="1500" i="1" dirty="0"/>
              <a:t>&lt;95% extract / daily batch</a:t>
            </a:r>
          </a:p>
          <a:p>
            <a:pPr marL="154490" indent="-154490">
              <a:buFont typeface="Arial" panose="020B0604020202020204" pitchFamily="34" charset="0"/>
              <a:buChar char="•"/>
            </a:pPr>
            <a:r>
              <a:rPr lang="en-US" sz="1500" i="1" dirty="0"/>
              <a:t>&gt;5% stream / frequent batch</a:t>
            </a:r>
          </a:p>
        </p:txBody>
      </p:sp>
      <p:sp>
        <p:nvSpPr>
          <p:cNvPr id="12" name="Rectangle 11"/>
          <p:cNvSpPr/>
          <p:nvPr/>
        </p:nvSpPr>
        <p:spPr>
          <a:xfrm>
            <a:off x="0" y="6"/>
            <a:ext cx="12188825" cy="1015999"/>
          </a:xfrm>
          <a:prstGeom prst="rect">
            <a:avLst/>
          </a:prstGeom>
          <a:solidFill>
            <a:schemeClr val="accent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smtClean="0"/>
              <a:t>Transactional Data Pipelines</a:t>
            </a:r>
            <a:endParaRPr lang="en-US" sz="5900" dirty="0">
              <a:solidFill>
                <a:schemeClr val="accent6"/>
              </a:solidFill>
              <a:latin typeface="Helvetica Neue Light"/>
              <a:cs typeface="Helvetica Neue Light"/>
            </a:endParaRPr>
          </a:p>
        </p:txBody>
      </p:sp>
    </p:spTree>
    <p:extLst>
      <p:ext uri="{BB962C8B-B14F-4D97-AF65-F5344CB8AC3E}">
        <p14:creationId xmlns:p14="http://schemas.microsoft.com/office/powerpoint/2010/main" val="3064318280"/>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7"/>
                                        </p:tgtEl>
                                        <p:attrNameLst>
                                          <p:attrName>style.visibility</p:attrName>
                                        </p:attrNameLst>
                                      </p:cBhvr>
                                      <p:to>
                                        <p:strVal val="visible"/>
                                      </p:to>
                                    </p:set>
                                    <p:animEffect transition="in" filter="fade">
                                      <p:cBhvr>
                                        <p:cTn id="7" dur="500"/>
                                        <p:tgtEl>
                                          <p:spTgt spid="307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3077"/>
                                        </p:tgtEl>
                                      </p:cBhvr>
                                    </p:animEffect>
                                    <p:set>
                                      <p:cBhvr>
                                        <p:cTn id="29" dur="1" fill="hold">
                                          <p:stCondLst>
                                            <p:cond delay="499"/>
                                          </p:stCondLst>
                                        </p:cTn>
                                        <p:tgtEl>
                                          <p:spTgt spid="3077"/>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15"/>
                                        </p:tgtEl>
                                      </p:cBhvr>
                                    </p:animEffect>
                                    <p:set>
                                      <p:cBhvr>
                                        <p:cTn id="32" dur="1" fill="hold">
                                          <p:stCondLst>
                                            <p:cond delay="499"/>
                                          </p:stCondLst>
                                        </p:cTn>
                                        <p:tgtEl>
                                          <p:spTgt spid="15"/>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11"/>
                                        </p:tgtEl>
                                      </p:cBhvr>
                                    </p:animEffect>
                                    <p:set>
                                      <p:cBhvr>
                                        <p:cTn id="35" dur="1" fill="hold">
                                          <p:stCondLst>
                                            <p:cond delay="499"/>
                                          </p:stCondLst>
                                        </p:cTn>
                                        <p:tgtEl>
                                          <p:spTgt spid="11"/>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16"/>
                                        </p:tgtEl>
                                      </p:cBhvr>
                                    </p:animEffect>
                                    <p:set>
                                      <p:cBhvr>
                                        <p:cTn id="38" dur="1" fill="hold">
                                          <p:stCondLst>
                                            <p:cond delay="499"/>
                                          </p:stCondLst>
                                        </p:cTn>
                                        <p:tgtEl>
                                          <p:spTgt spid="16"/>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18"/>
                                        </p:tgtEl>
                                      </p:cBhvr>
                                    </p:animEffect>
                                    <p:set>
                                      <p:cBhvr>
                                        <p:cTn id="41" dur="1" fill="hold">
                                          <p:stCondLst>
                                            <p:cond delay="499"/>
                                          </p:stCondLst>
                                        </p:cTn>
                                        <p:tgtEl>
                                          <p:spTgt spid="18"/>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7"/>
                                        </p:tgtEl>
                                      </p:cBhvr>
                                    </p:animEffect>
                                    <p:set>
                                      <p:cBhvr>
                                        <p:cTn id="44" dur="1" fill="hold">
                                          <p:stCondLst>
                                            <p:cond delay="499"/>
                                          </p:stCondLst>
                                        </p:cTn>
                                        <p:tgtEl>
                                          <p:spTgt spid="17"/>
                                        </p:tgtEl>
                                        <p:attrNameLst>
                                          <p:attrName>style.visibility</p:attrName>
                                        </p:attrNameLst>
                                      </p:cBhvr>
                                      <p:to>
                                        <p:strVal val="hidden"/>
                                      </p:to>
                                    </p:set>
                                  </p:childTnLst>
                                </p:cTn>
                              </p:par>
                              <p:par>
                                <p:cTn id="45" presetID="10" presetClass="exit" presetSubtype="0" fill="hold" nodeType="withEffect">
                                  <p:stCondLst>
                                    <p:cond delay="0"/>
                                  </p:stCondLst>
                                  <p:childTnLst>
                                    <p:animEffect transition="out" filter="fade">
                                      <p:cBhvr>
                                        <p:cTn id="46" dur="500"/>
                                        <p:tgtEl>
                                          <p:spTgt spid="3078"/>
                                        </p:tgtEl>
                                      </p:cBhvr>
                                    </p:animEffect>
                                    <p:set>
                                      <p:cBhvr>
                                        <p:cTn id="47" dur="1" fill="hold">
                                          <p:stCondLst>
                                            <p:cond delay="499"/>
                                          </p:stCondLst>
                                        </p:cTn>
                                        <p:tgtEl>
                                          <p:spTgt spid="3078"/>
                                        </p:tgtEl>
                                        <p:attrNameLst>
                                          <p:attrName>style.visibility</p:attrName>
                                        </p:attrNameLst>
                                      </p:cBhvr>
                                      <p:to>
                                        <p:strVal val="hidden"/>
                                      </p:to>
                                    </p:set>
                                  </p:childTnLst>
                                </p:cTn>
                              </p:par>
                              <p:par>
                                <p:cTn id="48" presetID="10" presetClass="exit" presetSubtype="0" fill="hold" grpId="0" nodeType="withEffect">
                                  <p:stCondLst>
                                    <p:cond delay="0"/>
                                  </p:stCondLst>
                                  <p:childTnLst>
                                    <p:animEffect transition="out" filter="fade">
                                      <p:cBhvr>
                                        <p:cTn id="49" dur="500"/>
                                        <p:tgtEl>
                                          <p:spTgt spid="5"/>
                                        </p:tgtEl>
                                      </p:cBhvr>
                                    </p:animEffect>
                                    <p:set>
                                      <p:cBhvr>
                                        <p:cTn id="50" dur="1" fill="hold">
                                          <p:stCondLst>
                                            <p:cond delay="499"/>
                                          </p:stCondLst>
                                        </p:cTn>
                                        <p:tgtEl>
                                          <p:spTgt spid="5"/>
                                        </p:tgtEl>
                                        <p:attrNameLst>
                                          <p:attrName>style.visibility</p:attrName>
                                        </p:attrNameLst>
                                      </p:cBhvr>
                                      <p:to>
                                        <p:strVal val="hidden"/>
                                      </p:to>
                                    </p:set>
                                  </p:childTnLst>
                                </p:cTn>
                              </p:par>
                              <p:par>
                                <p:cTn id="51" presetID="10" presetClass="exit" presetSubtype="0" fill="hold" grpId="0" nodeType="withEffect">
                                  <p:stCondLst>
                                    <p:cond delay="0"/>
                                  </p:stCondLst>
                                  <p:childTnLst>
                                    <p:animEffect transition="out" filter="fade">
                                      <p:cBhvr>
                                        <p:cTn id="52" dur="500"/>
                                        <p:tgtEl>
                                          <p:spTgt spid="10"/>
                                        </p:tgtEl>
                                      </p:cBhvr>
                                    </p:animEffect>
                                    <p:set>
                                      <p:cBhvr>
                                        <p:cTn id="53"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animBg="1"/>
      <p:bldP spid="11" grpId="0" animBg="1"/>
      <p:bldP spid="11" grpId="1" animBg="1"/>
      <p:bldP spid="15" grpId="0" animBg="1"/>
      <p:bldP spid="15" grpId="1" animBg="1"/>
      <p:bldP spid="16" grpId="0" animBg="1"/>
      <p:bldP spid="16" grpId="1" animBg="1"/>
      <p:bldP spid="17" grpId="0" animBg="1"/>
      <p:bldP spid="17" grpId="1" animBg="1"/>
      <p:bldP spid="18" grpId="0" animBg="1"/>
      <p:bldP spid="18" grpId="1" animBg="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a:xfrm>
            <a:off x="7313296" y="990607"/>
            <a:ext cx="3859795" cy="3026943"/>
          </a:xfrm>
          <a:prstGeom prst="rect">
            <a:avLst/>
          </a:prstGeom>
          <a:noFill/>
        </p:spPr>
        <p:txBody>
          <a:bodyPr wrap="square" lIns="76157" tIns="38077" rIns="76157" bIns="38077" rtlCol="0">
            <a:spAutoFit/>
          </a:bodyPr>
          <a:lstStyle/>
          <a:p>
            <a:pPr algn="ctr" defTabSz="608128" fontAlgn="base">
              <a:lnSpc>
                <a:spcPct val="90000"/>
              </a:lnSpc>
              <a:spcBef>
                <a:spcPct val="0"/>
              </a:spcBef>
              <a:spcAft>
                <a:spcPct val="0"/>
              </a:spcAft>
            </a:pPr>
            <a:r>
              <a:rPr lang="en-US" sz="10700" dirty="0">
                <a:solidFill>
                  <a:srgbClr val="0A72C8"/>
                </a:solidFill>
                <a:latin typeface="Arial" charset="0"/>
                <a:ea typeface="ＭＳ Ｐゴシック" charset="0"/>
              </a:rPr>
              <a:t>78%</a:t>
            </a:r>
          </a:p>
          <a:p>
            <a:pPr algn="ctr" defTabSz="608128" fontAlgn="base">
              <a:lnSpc>
                <a:spcPct val="90000"/>
              </a:lnSpc>
              <a:spcBef>
                <a:spcPct val="0"/>
              </a:spcBef>
              <a:spcAft>
                <a:spcPct val="0"/>
              </a:spcAft>
            </a:pPr>
            <a:r>
              <a:rPr lang="en-US" sz="5300" dirty="0">
                <a:solidFill>
                  <a:srgbClr val="000000">
                    <a:lumMod val="65000"/>
                    <a:lumOff val="35000"/>
                  </a:srgbClr>
                </a:solidFill>
                <a:latin typeface="Arial" charset="0"/>
                <a:ea typeface="ＭＳ Ｐゴシック" charset="0"/>
              </a:rPr>
              <a:t>of GMB is fixed price</a:t>
            </a:r>
          </a:p>
        </p:txBody>
      </p:sp>
      <p:sp>
        <p:nvSpPr>
          <p:cNvPr id="3" name="TextBox 2"/>
          <p:cNvSpPr txBox="1"/>
          <p:nvPr/>
        </p:nvSpPr>
        <p:spPr>
          <a:xfrm rot="1691271">
            <a:off x="3137761" y="3382014"/>
            <a:ext cx="1295796" cy="538583"/>
          </a:xfrm>
          <a:prstGeom prst="rect">
            <a:avLst/>
          </a:prstGeom>
          <a:noFill/>
        </p:spPr>
        <p:txBody>
          <a:bodyPr wrap="square" lIns="121883" tIns="60941" rIns="121883" bIns="60941" rtlCol="0">
            <a:spAutoFit/>
          </a:bodyPr>
          <a:lstStyle/>
          <a:p>
            <a:pPr fontAlgn="base">
              <a:spcBef>
                <a:spcPct val="0"/>
              </a:spcBef>
              <a:spcAft>
                <a:spcPct val="0"/>
              </a:spcAft>
            </a:pPr>
            <a:r>
              <a:rPr lang="en-US" sz="2700" dirty="0">
                <a:solidFill>
                  <a:srgbClr val="000000"/>
                </a:solidFill>
                <a:latin typeface="Arial" charset="0"/>
                <a:ea typeface="ＭＳ Ｐゴシック" pitchFamily="-108" charset="-128"/>
              </a:rPr>
              <a:t>$29.99</a:t>
            </a:r>
          </a:p>
        </p:txBody>
      </p:sp>
      <p:grpSp>
        <p:nvGrpSpPr>
          <p:cNvPr id="8" name="Group 7"/>
          <p:cNvGrpSpPr/>
          <p:nvPr/>
        </p:nvGrpSpPr>
        <p:grpSpPr>
          <a:xfrm>
            <a:off x="1553659" y="-623758"/>
            <a:ext cx="9247970" cy="8348358"/>
            <a:chOff x="4636316" y="-512797"/>
            <a:chExt cx="9247970" cy="8348358"/>
          </a:xfrm>
        </p:grpSpPr>
        <p:pic>
          <p:nvPicPr>
            <p:cNvPr id="7" name="Picture 6"/>
            <p:cNvPicPr>
              <a:picLocks noChangeAspect="1"/>
            </p:cNvPicPr>
            <p:nvPr/>
          </p:nvPicPr>
          <p:blipFill>
            <a:blip r:embed="rId3"/>
            <a:stretch>
              <a:fillRect/>
            </a:stretch>
          </p:blipFill>
          <p:spPr>
            <a:xfrm>
              <a:off x="4636316" y="-512797"/>
              <a:ext cx="9247970" cy="8348358"/>
            </a:xfrm>
            <a:prstGeom prst="rect">
              <a:avLst/>
            </a:prstGeom>
          </p:spPr>
        </p:pic>
        <p:pic>
          <p:nvPicPr>
            <p:cNvPr id="4" name="Picture 3"/>
            <p:cNvPicPr>
              <a:picLocks noChangeAspect="1"/>
            </p:cNvPicPr>
            <p:nvPr/>
          </p:nvPicPr>
          <p:blipFill>
            <a:blip r:embed="rId4"/>
            <a:stretch>
              <a:fillRect/>
            </a:stretch>
          </p:blipFill>
          <p:spPr>
            <a:xfrm>
              <a:off x="5465852" y="889000"/>
              <a:ext cx="7664980" cy="3696718"/>
            </a:xfrm>
            <a:prstGeom prst="rect">
              <a:avLst/>
            </a:prstGeom>
          </p:spPr>
        </p:pic>
      </p:grpSp>
    </p:spTree>
    <p:extLst>
      <p:ext uri="{BB962C8B-B14F-4D97-AF65-F5344CB8AC3E}">
        <p14:creationId xmlns:p14="http://schemas.microsoft.com/office/powerpoint/2010/main" val="364937253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1617"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69766" y="2314221"/>
            <a:ext cx="5770382" cy="2144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1056250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716454" y="736600"/>
            <a:ext cx="10611685" cy="5118100"/>
          </a:xfrm>
          <a:prstGeom prst="rect">
            <a:avLst/>
          </a:prstGeom>
        </p:spPr>
      </p:pic>
    </p:spTree>
    <p:extLst>
      <p:ext uri="{BB962C8B-B14F-4D97-AF65-F5344CB8AC3E}">
        <p14:creationId xmlns:p14="http://schemas.microsoft.com/office/powerpoint/2010/main" val="2182182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 name="Group 3"/>
          <p:cNvGrpSpPr/>
          <p:nvPr/>
        </p:nvGrpSpPr>
        <p:grpSpPr>
          <a:xfrm>
            <a:off x="4340382" y="345211"/>
            <a:ext cx="3172868" cy="6263126"/>
            <a:chOff x="4296481" y="-83560"/>
            <a:chExt cx="3451023" cy="7382724"/>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4535" y="1027156"/>
              <a:ext cx="2881895" cy="5115365"/>
            </a:xfrm>
            <a:prstGeom prst="rect">
              <a:avLst/>
            </a:prstGeom>
            <a:ln w="28575">
              <a:noFill/>
            </a:ln>
          </p:spPr>
        </p:pic>
        <p:pic>
          <p:nvPicPr>
            <p:cNvPr id="3" name="Picture 2"/>
            <p:cNvPicPr>
              <a:picLocks noChangeAspect="1"/>
            </p:cNvPicPr>
            <p:nvPr/>
          </p:nvPicPr>
          <p:blipFill>
            <a:blip r:embed="rId4"/>
            <a:stretch>
              <a:fillRect/>
            </a:stretch>
          </p:blipFill>
          <p:spPr>
            <a:xfrm>
              <a:off x="4296481" y="-83560"/>
              <a:ext cx="3451023" cy="7382724"/>
            </a:xfrm>
            <a:prstGeom prst="rect">
              <a:avLst/>
            </a:prstGeom>
          </p:spPr>
        </p:pic>
      </p:grpSp>
    </p:spTree>
    <p:extLst>
      <p:ext uri="{BB962C8B-B14F-4D97-AF65-F5344CB8AC3E}">
        <p14:creationId xmlns:p14="http://schemas.microsoft.com/office/powerpoint/2010/main" val="37477142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p:cNvSpPr/>
          <p:nvPr/>
        </p:nvSpPr>
        <p:spPr>
          <a:xfrm>
            <a:off x="8425532" y="4528192"/>
            <a:ext cx="3323140" cy="1749764"/>
          </a:xfrm>
          <a:prstGeom prst="rect">
            <a:avLst/>
          </a:prstGeom>
          <a:solidFill>
            <a:schemeClr val="accent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ctr"/>
          <a:lstStyle/>
          <a:p>
            <a:pPr algn="r"/>
            <a:r>
              <a:rPr lang="en-US" sz="4400" dirty="0" smtClean="0">
                <a:latin typeface="Helvetica Neue Medium"/>
                <a:cs typeface="Helvetica Neue Medium"/>
              </a:rPr>
              <a:t>42%</a:t>
            </a:r>
          </a:p>
          <a:p>
            <a:pPr algn="r"/>
            <a:r>
              <a:rPr lang="en-US" sz="1600" dirty="0" smtClean="0">
                <a:latin typeface="Helvetica Neue Light"/>
                <a:cs typeface="Helvetica Neue Light"/>
              </a:rPr>
              <a:t>GMV VIA MOBILE</a:t>
            </a:r>
            <a:br>
              <a:rPr lang="en-US" sz="1600" dirty="0" smtClean="0">
                <a:latin typeface="Helvetica Neue Light"/>
                <a:cs typeface="Helvetica Neue Light"/>
              </a:rPr>
            </a:br>
            <a:endParaRPr lang="en-US" sz="1600" dirty="0">
              <a:latin typeface="Helvetica Neue Light"/>
              <a:cs typeface="Helvetica Neue Light"/>
            </a:endParaRPr>
          </a:p>
        </p:txBody>
      </p:sp>
      <p:sp>
        <p:nvSpPr>
          <p:cNvPr id="9" name="Rectangle 8"/>
          <p:cNvSpPr/>
          <p:nvPr/>
        </p:nvSpPr>
        <p:spPr>
          <a:xfrm>
            <a:off x="8430604" y="323064"/>
            <a:ext cx="3318068" cy="1749764"/>
          </a:xfrm>
          <a:prstGeom prst="rect">
            <a:avLst/>
          </a:prstGeom>
          <a:solidFill>
            <a:schemeClr val="accent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ctr"/>
          <a:lstStyle/>
          <a:p>
            <a:pPr algn="r"/>
            <a:r>
              <a:rPr lang="en-US" sz="4400" dirty="0" smtClean="0">
                <a:latin typeface="Helvetica Neue Medium"/>
                <a:cs typeface="Helvetica Neue Medium"/>
              </a:rPr>
              <a:t>291M</a:t>
            </a:r>
          </a:p>
          <a:p>
            <a:pPr algn="r"/>
            <a:r>
              <a:rPr lang="en-US" sz="1600" dirty="0" smtClean="0">
                <a:latin typeface="Helvetica Neue Light"/>
                <a:cs typeface="Helvetica Neue Light"/>
              </a:rPr>
              <a:t>MOBILE APP DOWNLOADS</a:t>
            </a:r>
          </a:p>
          <a:p>
            <a:pPr algn="r"/>
            <a:r>
              <a:rPr lang="en-US" sz="1600" dirty="0" smtClean="0">
                <a:latin typeface="Helvetica Neue Light"/>
                <a:cs typeface="Helvetica Neue Light"/>
              </a:rPr>
              <a:t>GLOBALLY</a:t>
            </a:r>
            <a:endParaRPr lang="en-US" sz="1600" dirty="0">
              <a:latin typeface="Helvetica Neue Light"/>
              <a:cs typeface="Helvetica Neue Light"/>
            </a:endParaRPr>
          </a:p>
        </p:txBody>
      </p:sp>
      <p:sp>
        <p:nvSpPr>
          <p:cNvPr id="10" name="Rectangle 9"/>
          <p:cNvSpPr/>
          <p:nvPr/>
        </p:nvSpPr>
        <p:spPr>
          <a:xfrm>
            <a:off x="8408039" y="2434119"/>
            <a:ext cx="3318081" cy="1749764"/>
          </a:xfrm>
          <a:prstGeom prst="rect">
            <a:avLst/>
          </a:prstGeom>
          <a:solidFill>
            <a:schemeClr val="accent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ctr"/>
          <a:lstStyle/>
          <a:p>
            <a:pPr algn="r"/>
            <a:r>
              <a:rPr lang="en-US" sz="4400" dirty="0" smtClean="0">
                <a:latin typeface="Helvetica Neue Medium"/>
                <a:cs typeface="Helvetica Neue Medium"/>
              </a:rPr>
              <a:t>1.3B</a:t>
            </a:r>
          </a:p>
          <a:p>
            <a:pPr algn="r"/>
            <a:r>
              <a:rPr lang="en-US" sz="1600" dirty="0" smtClean="0">
                <a:latin typeface="Helvetica Neue Light"/>
                <a:cs typeface="Helvetica Neue Light"/>
              </a:rPr>
              <a:t>LISTINGS CREATED</a:t>
            </a:r>
          </a:p>
          <a:p>
            <a:pPr algn="r"/>
            <a:r>
              <a:rPr lang="en-US" sz="1600" dirty="0" smtClean="0">
                <a:latin typeface="Helvetica Neue Light"/>
                <a:cs typeface="Helvetica Neue Light"/>
              </a:rPr>
              <a:t>VIA MOBILE EVERY WEEK</a:t>
            </a:r>
            <a:endParaRPr lang="en-US" sz="1600" dirty="0">
              <a:latin typeface="Helvetica Neue Light"/>
              <a:cs typeface="Helvetica Neue Light"/>
            </a:endParaRPr>
          </a:p>
        </p:txBody>
      </p:sp>
      <p:sp>
        <p:nvSpPr>
          <p:cNvPr id="13" name="Rectangle 12"/>
          <p:cNvSpPr/>
          <p:nvPr/>
        </p:nvSpPr>
        <p:spPr>
          <a:xfrm>
            <a:off x="999378" y="2428458"/>
            <a:ext cx="3323140" cy="1749764"/>
          </a:xfrm>
          <a:prstGeom prst="rect">
            <a:avLst/>
          </a:prstGeom>
          <a:solidFill>
            <a:schemeClr val="accent4">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ctr"/>
          <a:lstStyle/>
          <a:p>
            <a:pPr algn="r"/>
            <a:r>
              <a:rPr lang="en-US" sz="4400" dirty="0" smtClean="0">
                <a:latin typeface="Helvetica Neue Medium"/>
                <a:cs typeface="Helvetica Neue Medium"/>
              </a:rPr>
              <a:t>162M</a:t>
            </a:r>
            <a:br>
              <a:rPr lang="en-US" sz="4400" dirty="0" smtClean="0">
                <a:latin typeface="Helvetica Neue Medium"/>
                <a:cs typeface="Helvetica Neue Medium"/>
              </a:rPr>
            </a:br>
            <a:r>
              <a:rPr lang="en-US" sz="1600" dirty="0" smtClean="0">
                <a:latin typeface="Helvetica Neue Light"/>
                <a:cs typeface="Helvetica Neue Light"/>
              </a:rPr>
              <a:t>ACTIVE BUYERS</a:t>
            </a:r>
            <a:endParaRPr lang="en-US" sz="1600" dirty="0">
              <a:latin typeface="Helvetica Neue Light"/>
              <a:cs typeface="Helvetica Neue Light"/>
            </a:endParaRPr>
          </a:p>
        </p:txBody>
      </p:sp>
      <p:sp>
        <p:nvSpPr>
          <p:cNvPr id="14" name="Rectangle 13"/>
          <p:cNvSpPr/>
          <p:nvPr/>
        </p:nvSpPr>
        <p:spPr>
          <a:xfrm>
            <a:off x="1004458" y="4533852"/>
            <a:ext cx="3318081" cy="1749764"/>
          </a:xfrm>
          <a:prstGeom prst="rect">
            <a:avLst/>
          </a:prstGeom>
          <a:solidFill>
            <a:schemeClr val="accent4">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ctr"/>
          <a:lstStyle/>
          <a:p>
            <a:pPr algn="r"/>
            <a:r>
              <a:rPr lang="en-US" sz="4400" dirty="0" smtClean="0">
                <a:latin typeface="Helvetica Neue Medium"/>
                <a:cs typeface="Helvetica Neue Medium"/>
              </a:rPr>
              <a:t>25M</a:t>
            </a:r>
          </a:p>
          <a:p>
            <a:pPr algn="r"/>
            <a:r>
              <a:rPr lang="en-US" sz="1600" dirty="0" smtClean="0">
                <a:latin typeface="Helvetica Neue Light"/>
                <a:cs typeface="Helvetica Neue Light"/>
              </a:rPr>
              <a:t>ACTIVE SELLERS</a:t>
            </a:r>
            <a:endParaRPr lang="en-US" sz="1600" dirty="0">
              <a:latin typeface="Helvetica Neue Light"/>
              <a:cs typeface="Helvetica Neue Light"/>
            </a:endParaRPr>
          </a:p>
        </p:txBody>
      </p:sp>
      <p:sp>
        <p:nvSpPr>
          <p:cNvPr id="15" name="Rectangle 14"/>
          <p:cNvSpPr/>
          <p:nvPr/>
        </p:nvSpPr>
        <p:spPr>
          <a:xfrm>
            <a:off x="4678597" y="2428458"/>
            <a:ext cx="3323140" cy="1749764"/>
          </a:xfrm>
          <a:prstGeom prst="rect">
            <a:avLst/>
          </a:prstGeom>
          <a:solidFill>
            <a:srgbClr val="FF6600">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ctr"/>
          <a:lstStyle/>
          <a:p>
            <a:pPr algn="r"/>
            <a:r>
              <a:rPr lang="en-US" sz="4400" dirty="0" smtClean="0">
                <a:latin typeface="Helvetica Neue Medium"/>
                <a:cs typeface="Helvetica Neue Medium"/>
              </a:rPr>
              <a:t>800M</a:t>
            </a:r>
          </a:p>
          <a:p>
            <a:pPr algn="r"/>
            <a:r>
              <a:rPr lang="en-US" sz="1600" dirty="0" smtClean="0">
                <a:latin typeface="Helvetica Neue Light"/>
                <a:cs typeface="Helvetica Neue Light"/>
              </a:rPr>
              <a:t>ACTIVE LISTINGS</a:t>
            </a:r>
            <a:endParaRPr lang="en-US" sz="1600" dirty="0">
              <a:latin typeface="Helvetica Neue Light"/>
              <a:cs typeface="Helvetica Neue Light"/>
            </a:endParaRPr>
          </a:p>
        </p:txBody>
      </p:sp>
      <p:sp>
        <p:nvSpPr>
          <p:cNvPr id="16" name="Rectangle 15"/>
          <p:cNvSpPr/>
          <p:nvPr/>
        </p:nvSpPr>
        <p:spPr>
          <a:xfrm>
            <a:off x="4683677" y="4533852"/>
            <a:ext cx="3318081" cy="1749764"/>
          </a:xfrm>
          <a:prstGeom prst="rect">
            <a:avLst/>
          </a:prstGeom>
          <a:solidFill>
            <a:srgbClr val="FF6600">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Ins="182880" bIns="182880" rtlCol="0" anchor="ctr"/>
          <a:lstStyle/>
          <a:p>
            <a:pPr algn="r"/>
            <a:r>
              <a:rPr lang="en-US" sz="4400" dirty="0" smtClean="0">
                <a:latin typeface="Helvetica Neue Medium"/>
                <a:cs typeface="Helvetica Neue Medium"/>
              </a:rPr>
              <a:t>8.8M</a:t>
            </a:r>
          </a:p>
          <a:p>
            <a:pPr algn="r"/>
            <a:r>
              <a:rPr lang="en-US" sz="1600" dirty="0" smtClean="0">
                <a:latin typeface="Helvetica Neue Light"/>
                <a:cs typeface="Helvetica Neue Light"/>
              </a:rPr>
              <a:t>NEW LISTINGS</a:t>
            </a:r>
          </a:p>
          <a:p>
            <a:pPr algn="r"/>
            <a:r>
              <a:rPr lang="en-US" sz="1600" dirty="0" smtClean="0">
                <a:latin typeface="Helvetica Neue Light"/>
                <a:cs typeface="Helvetica Neue Light"/>
              </a:rPr>
              <a:t>EVERY WEEK</a:t>
            </a:r>
          </a:p>
        </p:txBody>
      </p:sp>
      <p:sp>
        <p:nvSpPr>
          <p:cNvPr id="2" name="TextBox 1"/>
          <p:cNvSpPr txBox="1"/>
          <p:nvPr/>
        </p:nvSpPr>
        <p:spPr>
          <a:xfrm>
            <a:off x="1985231" y="3760342"/>
            <a:ext cx="2170190" cy="276999"/>
          </a:xfrm>
          <a:prstGeom prst="rect">
            <a:avLst/>
          </a:prstGeom>
          <a:noFill/>
        </p:spPr>
        <p:txBody>
          <a:bodyPr wrap="square" rtlCol="0">
            <a:spAutoFit/>
          </a:bodyPr>
          <a:lstStyle/>
          <a:p>
            <a:pPr algn="r"/>
            <a:r>
              <a:rPr lang="en-US" sz="1200" dirty="0" smtClean="0">
                <a:solidFill>
                  <a:schemeClr val="bg1"/>
                </a:solidFill>
              </a:rPr>
              <a:t>Q4 2015</a:t>
            </a:r>
            <a:endParaRPr lang="en-US" sz="1200" dirty="0">
              <a:solidFill>
                <a:schemeClr val="bg1"/>
              </a:solidFill>
            </a:endParaRPr>
          </a:p>
        </p:txBody>
      </p:sp>
      <p:sp>
        <p:nvSpPr>
          <p:cNvPr id="12" name="TextBox 11"/>
          <p:cNvSpPr txBox="1"/>
          <p:nvPr/>
        </p:nvSpPr>
        <p:spPr>
          <a:xfrm>
            <a:off x="5725846" y="3774242"/>
            <a:ext cx="2170190" cy="276999"/>
          </a:xfrm>
          <a:prstGeom prst="rect">
            <a:avLst/>
          </a:prstGeom>
          <a:noFill/>
        </p:spPr>
        <p:txBody>
          <a:bodyPr wrap="square" rtlCol="0">
            <a:spAutoFit/>
          </a:bodyPr>
          <a:lstStyle/>
          <a:p>
            <a:pPr algn="r"/>
            <a:r>
              <a:rPr lang="en-US" sz="1200" dirty="0" smtClean="0">
                <a:solidFill>
                  <a:schemeClr val="bg1"/>
                </a:solidFill>
              </a:rPr>
              <a:t>Q4 2015</a:t>
            </a:r>
            <a:endParaRPr lang="en-US" sz="1200" dirty="0">
              <a:solidFill>
                <a:schemeClr val="bg1"/>
              </a:solidFill>
            </a:endParaRPr>
          </a:p>
        </p:txBody>
      </p:sp>
      <p:sp>
        <p:nvSpPr>
          <p:cNvPr id="3" name="Title 2"/>
          <p:cNvSpPr>
            <a:spLocks noGrp="1"/>
          </p:cNvSpPr>
          <p:nvPr>
            <p:ph type="title"/>
          </p:nvPr>
        </p:nvSpPr>
        <p:spPr>
          <a:xfrm>
            <a:off x="457551" y="137082"/>
            <a:ext cx="11268569" cy="927100"/>
          </a:xfrm>
        </p:spPr>
        <p:txBody>
          <a:bodyPr/>
          <a:lstStyle/>
          <a:p>
            <a:r>
              <a:rPr lang="en-US" b="1" spc="-151" dirty="0">
                <a:solidFill>
                  <a:srgbClr val="FFFFFF"/>
                </a:solidFill>
                <a:cs typeface="Gotham Bold" pitchFamily="50" charset="0"/>
              </a:rPr>
              <a:t>eBay </a:t>
            </a:r>
            <a:r>
              <a:rPr lang="en-US" b="1" spc="-151" dirty="0" smtClean="0">
                <a:solidFill>
                  <a:srgbClr val="FFFFFF"/>
                </a:solidFill>
                <a:cs typeface="Gotham Bold" pitchFamily="50" charset="0"/>
              </a:rPr>
              <a:t>Marketplace</a:t>
            </a:r>
            <a:endParaRPr lang="en-US" dirty="0">
              <a:solidFill>
                <a:srgbClr val="FFFFFF"/>
              </a:solidFill>
            </a:endParaRPr>
          </a:p>
        </p:txBody>
      </p:sp>
      <p:sp>
        <p:nvSpPr>
          <p:cNvPr id="11" name="1000"/>
          <p:cNvSpPr txBox="1"/>
          <p:nvPr/>
        </p:nvSpPr>
        <p:spPr>
          <a:xfrm>
            <a:off x="600078" y="266154"/>
            <a:ext cx="184626" cy="577063"/>
          </a:xfrm>
          <a:prstGeom prst="rect">
            <a:avLst/>
          </a:prstGeom>
          <a:noFill/>
        </p:spPr>
        <p:txBody>
          <a:bodyPr wrap="none" lIns="91420" tIns="45711" rIns="91420" bIns="45711" rtlCol="0">
            <a:spAutoFit/>
          </a:bodyPr>
          <a:lstStyle/>
          <a:p>
            <a:pPr>
              <a:lnSpc>
                <a:spcPct val="85000"/>
              </a:lnSpc>
            </a:pPr>
            <a:endParaRPr lang="en-US" sz="3600" b="1" spc="-151" dirty="0">
              <a:solidFill>
                <a:srgbClr val="132748">
                  <a:lumMod val="75000"/>
                  <a:lumOff val="25000"/>
                </a:srgbClr>
              </a:solidFill>
              <a:latin typeface="+mj-lt"/>
              <a:cs typeface="Gotham Bold" pitchFamily="50" charset="0"/>
            </a:endParaRPr>
          </a:p>
        </p:txBody>
      </p:sp>
    </p:spTree>
    <p:extLst>
      <p:ext uri="{BB962C8B-B14F-4D97-AF65-F5344CB8AC3E}">
        <p14:creationId xmlns:p14="http://schemas.microsoft.com/office/powerpoint/2010/main" val="2595855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p:cNvSpPr txBox="1"/>
          <p:nvPr/>
        </p:nvSpPr>
        <p:spPr>
          <a:xfrm>
            <a:off x="10014047" y="6443066"/>
            <a:ext cx="1936565" cy="302596"/>
          </a:xfrm>
          <a:prstGeom prst="rect">
            <a:avLst/>
          </a:prstGeom>
          <a:noFill/>
        </p:spPr>
        <p:txBody>
          <a:bodyPr wrap="square" lIns="76149" tIns="38075" rIns="76149" bIns="38075" rtlCol="0">
            <a:spAutoFit/>
          </a:bodyPr>
          <a:lstStyle/>
          <a:p>
            <a:pPr algn="ctr" defTabSz="608078" fontAlgn="base">
              <a:lnSpc>
                <a:spcPct val="90000"/>
              </a:lnSpc>
              <a:spcBef>
                <a:spcPct val="0"/>
              </a:spcBef>
              <a:spcAft>
                <a:spcPct val="0"/>
              </a:spcAft>
            </a:pPr>
            <a:r>
              <a:rPr lang="en-US" sz="1600" dirty="0">
                <a:solidFill>
                  <a:srgbClr val="796E65"/>
                </a:solidFill>
                <a:latin typeface="Arial"/>
                <a:ea typeface="ＭＳ Ｐゴシック" charset="0"/>
              </a:rPr>
              <a:t>*Q3 2015 data</a:t>
            </a:r>
          </a:p>
        </p:txBody>
      </p:sp>
      <p:grpSp>
        <p:nvGrpSpPr>
          <p:cNvPr id="2" name="Group 1"/>
          <p:cNvGrpSpPr/>
          <p:nvPr/>
        </p:nvGrpSpPr>
        <p:grpSpPr>
          <a:xfrm>
            <a:off x="197007" y="1191977"/>
            <a:ext cx="2485509" cy="2485509"/>
            <a:chOff x="197007" y="1266886"/>
            <a:chExt cx="2485509" cy="2485509"/>
          </a:xfrm>
        </p:grpSpPr>
        <p:grpSp>
          <p:nvGrpSpPr>
            <p:cNvPr id="15" name="Group 14"/>
            <p:cNvGrpSpPr/>
            <p:nvPr/>
          </p:nvGrpSpPr>
          <p:grpSpPr>
            <a:xfrm>
              <a:off x="383519" y="1435364"/>
              <a:ext cx="2151532" cy="2151530"/>
              <a:chOff x="863535" y="1357197"/>
              <a:chExt cx="2151532" cy="2151530"/>
            </a:xfrm>
          </p:grpSpPr>
          <p:sp>
            <p:nvSpPr>
              <p:cNvPr id="16" name="Oval 15"/>
              <p:cNvSpPr/>
              <p:nvPr/>
            </p:nvSpPr>
            <p:spPr bwMode="auto">
              <a:xfrm>
                <a:off x="863535" y="1357197"/>
                <a:ext cx="2151532" cy="2151530"/>
              </a:xfrm>
              <a:prstGeom prst="ellipse">
                <a:avLst/>
              </a:prstGeom>
              <a:solidFill>
                <a:srgbClr val="97D8D4">
                  <a:alpha val="48000"/>
                </a:srgbClr>
              </a:solidFill>
              <a:ln w="127000" cap="rnd" cmpd="sng">
                <a:solidFill>
                  <a:schemeClr val="tx2">
                    <a:alpha val="19000"/>
                  </a:schemeClr>
                </a:solid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17" name="Rectangle 16"/>
              <p:cNvSpPr/>
              <p:nvPr/>
            </p:nvSpPr>
            <p:spPr>
              <a:xfrm>
                <a:off x="1057592" y="2294884"/>
                <a:ext cx="1763418" cy="584776"/>
              </a:xfrm>
              <a:prstGeom prst="rect">
                <a:avLst/>
              </a:prstGeom>
            </p:spPr>
            <p:txBody>
              <a:bodyPr wrap="square" anchor="ctr" anchorCtr="0">
                <a:spAutoFit/>
              </a:bodyPr>
              <a:lstStyle/>
              <a:p>
                <a:pPr algn="ctr"/>
                <a:r>
                  <a:rPr lang="en-US" sz="1600" spc="-70" dirty="0" smtClean="0">
                    <a:solidFill>
                      <a:schemeClr val="bg1"/>
                    </a:solidFill>
                    <a:latin typeface="Arial Black"/>
                    <a:cs typeface="Arial Black"/>
                  </a:rPr>
                  <a:t>Items sold are new</a:t>
                </a:r>
                <a:endParaRPr lang="en-US" sz="1600" spc="-70" dirty="0">
                  <a:solidFill>
                    <a:schemeClr val="bg1"/>
                  </a:solidFill>
                  <a:latin typeface="Arial Black"/>
                  <a:cs typeface="Arial Black"/>
                </a:endParaRPr>
              </a:p>
            </p:txBody>
          </p:sp>
          <p:sp>
            <p:nvSpPr>
              <p:cNvPr id="18" name="TextBox 17"/>
              <p:cNvSpPr txBox="1"/>
              <p:nvPr/>
            </p:nvSpPr>
            <p:spPr>
              <a:xfrm>
                <a:off x="1333181" y="1612646"/>
                <a:ext cx="1211339" cy="682238"/>
              </a:xfrm>
              <a:prstGeom prst="rect">
                <a:avLst/>
              </a:prstGeom>
              <a:noFill/>
            </p:spPr>
            <p:txBody>
              <a:bodyPr wrap="none" rtlCol="0">
                <a:spAutoFit/>
              </a:bodyPr>
              <a:lstStyle/>
              <a:p>
                <a:pPr algn="ctr">
                  <a:lnSpc>
                    <a:spcPct val="95000"/>
                  </a:lnSpc>
                </a:pPr>
                <a:r>
                  <a:rPr lang="en-US" sz="4000" dirty="0" smtClean="0">
                    <a:solidFill>
                      <a:schemeClr val="bg1"/>
                    </a:solidFill>
                    <a:latin typeface="+mj-lt"/>
                  </a:rPr>
                  <a:t>79%</a:t>
                </a:r>
              </a:p>
            </p:txBody>
          </p:sp>
        </p:grpSp>
        <p:grpSp>
          <p:nvGrpSpPr>
            <p:cNvPr id="19" name="Group 18"/>
            <p:cNvGrpSpPr/>
            <p:nvPr/>
          </p:nvGrpSpPr>
          <p:grpSpPr>
            <a:xfrm>
              <a:off x="197007" y="1266886"/>
              <a:ext cx="2485509" cy="2485509"/>
              <a:chOff x="677023" y="1188719"/>
              <a:chExt cx="2485509" cy="2485509"/>
            </a:xfrm>
          </p:grpSpPr>
          <p:sp>
            <p:nvSpPr>
              <p:cNvPr id="20" name="Arc 19"/>
              <p:cNvSpPr/>
              <p:nvPr/>
            </p:nvSpPr>
            <p:spPr>
              <a:xfrm>
                <a:off x="723300" y="1234997"/>
                <a:ext cx="2392954" cy="2392952"/>
              </a:xfrm>
              <a:prstGeom prst="arc">
                <a:avLst>
                  <a:gd name="adj1" fmla="val 16200000"/>
                  <a:gd name="adj2" fmla="val 7305337"/>
                </a:avLst>
              </a:prstGeom>
              <a:ln w="88900">
                <a:solidFill>
                  <a:schemeClr val="bg1">
                    <a:alpha val="54000"/>
                  </a:schemeClr>
                </a:solidFill>
                <a:headEnd type="none" w="sm" len="sm"/>
                <a:tailEnd type="none" w="sm" len="sm"/>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21" name="Oval 20"/>
              <p:cNvSpPr/>
              <p:nvPr/>
            </p:nvSpPr>
            <p:spPr bwMode="auto">
              <a:xfrm>
                <a:off x="677023" y="1188719"/>
                <a:ext cx="2485509" cy="2485509"/>
              </a:xfrm>
              <a:prstGeom prst="ellipse">
                <a:avLst/>
              </a:prstGeom>
              <a:noFill/>
              <a:ln w="9525" cap="rnd">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grpSp>
      </p:grpSp>
      <p:grpSp>
        <p:nvGrpSpPr>
          <p:cNvPr id="3" name="Group 2"/>
          <p:cNvGrpSpPr/>
          <p:nvPr/>
        </p:nvGrpSpPr>
        <p:grpSpPr>
          <a:xfrm>
            <a:off x="3178367" y="1172521"/>
            <a:ext cx="2485509" cy="2485509"/>
            <a:chOff x="3583766" y="1220607"/>
            <a:chExt cx="2485509" cy="2485509"/>
          </a:xfrm>
        </p:grpSpPr>
        <p:grpSp>
          <p:nvGrpSpPr>
            <p:cNvPr id="25" name="Group 24"/>
            <p:cNvGrpSpPr/>
            <p:nvPr/>
          </p:nvGrpSpPr>
          <p:grpSpPr>
            <a:xfrm>
              <a:off x="3770278" y="1389085"/>
              <a:ext cx="2151532" cy="2151530"/>
              <a:chOff x="863535" y="1357197"/>
              <a:chExt cx="2151532" cy="2151530"/>
            </a:xfrm>
          </p:grpSpPr>
          <p:sp>
            <p:nvSpPr>
              <p:cNvPr id="26" name="Oval 25"/>
              <p:cNvSpPr/>
              <p:nvPr/>
            </p:nvSpPr>
            <p:spPr bwMode="auto">
              <a:xfrm>
                <a:off x="863535" y="1357197"/>
                <a:ext cx="2151532" cy="2151530"/>
              </a:xfrm>
              <a:prstGeom prst="ellipse">
                <a:avLst/>
              </a:prstGeom>
              <a:solidFill>
                <a:srgbClr val="97D8D4">
                  <a:alpha val="48000"/>
                </a:srgbClr>
              </a:solidFill>
              <a:ln w="127000" cap="rnd" cmpd="sng">
                <a:solidFill>
                  <a:schemeClr val="tx2">
                    <a:alpha val="19000"/>
                  </a:schemeClr>
                </a:solid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27" name="Rectangle 26"/>
              <p:cNvSpPr/>
              <p:nvPr/>
            </p:nvSpPr>
            <p:spPr>
              <a:xfrm>
                <a:off x="1057592" y="2294884"/>
                <a:ext cx="1763418" cy="584776"/>
              </a:xfrm>
              <a:prstGeom prst="rect">
                <a:avLst/>
              </a:prstGeom>
            </p:spPr>
            <p:txBody>
              <a:bodyPr wrap="square" anchor="ctr" anchorCtr="0">
                <a:spAutoFit/>
              </a:bodyPr>
              <a:lstStyle/>
              <a:p>
                <a:pPr algn="ctr"/>
                <a:r>
                  <a:rPr lang="en-US" sz="1600" spc="-70" dirty="0" smtClean="0">
                    <a:solidFill>
                      <a:schemeClr val="bg1"/>
                    </a:solidFill>
                    <a:latin typeface="Arial Black"/>
                    <a:cs typeface="Arial Black"/>
                  </a:rPr>
                  <a:t>Items are fixed price</a:t>
                </a:r>
                <a:endParaRPr lang="en-US" sz="1600" spc="-70" dirty="0">
                  <a:solidFill>
                    <a:schemeClr val="bg1"/>
                  </a:solidFill>
                  <a:latin typeface="Arial Black"/>
                  <a:cs typeface="Arial Black"/>
                </a:endParaRPr>
              </a:p>
            </p:txBody>
          </p:sp>
          <p:sp>
            <p:nvSpPr>
              <p:cNvPr id="28" name="TextBox 27"/>
              <p:cNvSpPr txBox="1"/>
              <p:nvPr/>
            </p:nvSpPr>
            <p:spPr>
              <a:xfrm>
                <a:off x="1333181" y="1607510"/>
                <a:ext cx="1211339" cy="682238"/>
              </a:xfrm>
              <a:prstGeom prst="rect">
                <a:avLst/>
              </a:prstGeom>
              <a:noFill/>
            </p:spPr>
            <p:txBody>
              <a:bodyPr wrap="none" rtlCol="0">
                <a:spAutoFit/>
              </a:bodyPr>
              <a:lstStyle/>
              <a:p>
                <a:pPr algn="ctr">
                  <a:lnSpc>
                    <a:spcPct val="95000"/>
                  </a:lnSpc>
                </a:pPr>
                <a:r>
                  <a:rPr lang="en-US" sz="4000" dirty="0" smtClean="0">
                    <a:solidFill>
                      <a:schemeClr val="bg1"/>
                    </a:solidFill>
                    <a:latin typeface="+mj-lt"/>
                  </a:rPr>
                  <a:t>84%</a:t>
                </a:r>
              </a:p>
            </p:txBody>
          </p:sp>
        </p:grpSp>
        <p:grpSp>
          <p:nvGrpSpPr>
            <p:cNvPr id="29" name="Group 28"/>
            <p:cNvGrpSpPr/>
            <p:nvPr/>
          </p:nvGrpSpPr>
          <p:grpSpPr>
            <a:xfrm>
              <a:off x="3583766" y="1220607"/>
              <a:ext cx="2485509" cy="2485509"/>
              <a:chOff x="677023" y="1188719"/>
              <a:chExt cx="2485509" cy="2485509"/>
            </a:xfrm>
          </p:grpSpPr>
          <p:sp>
            <p:nvSpPr>
              <p:cNvPr id="30" name="Arc 29"/>
              <p:cNvSpPr/>
              <p:nvPr/>
            </p:nvSpPr>
            <p:spPr>
              <a:xfrm>
                <a:off x="723300" y="1234997"/>
                <a:ext cx="2392954" cy="2392952"/>
              </a:xfrm>
              <a:prstGeom prst="arc">
                <a:avLst>
                  <a:gd name="adj1" fmla="val 16200000"/>
                  <a:gd name="adj2" fmla="val 7305337"/>
                </a:avLst>
              </a:prstGeom>
              <a:ln w="88900">
                <a:solidFill>
                  <a:srgbClr val="FFFFFF">
                    <a:alpha val="54000"/>
                  </a:srgbClr>
                </a:solidFill>
                <a:headEnd type="none" w="sm" len="sm"/>
                <a:tailEnd type="none" w="sm" len="sm"/>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31" name="Oval 30"/>
              <p:cNvSpPr/>
              <p:nvPr/>
            </p:nvSpPr>
            <p:spPr bwMode="auto">
              <a:xfrm>
                <a:off x="677023" y="1188719"/>
                <a:ext cx="2485509" cy="2485509"/>
              </a:xfrm>
              <a:prstGeom prst="ellipse">
                <a:avLst/>
              </a:prstGeom>
              <a:noFill/>
              <a:ln w="9525" cap="rnd">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grpSp>
      </p:grpSp>
      <p:sp>
        <p:nvSpPr>
          <p:cNvPr id="32" name="1000"/>
          <p:cNvSpPr txBox="1"/>
          <p:nvPr/>
        </p:nvSpPr>
        <p:spPr>
          <a:xfrm>
            <a:off x="269316" y="162557"/>
            <a:ext cx="7017679" cy="577063"/>
          </a:xfrm>
          <a:prstGeom prst="rect">
            <a:avLst/>
          </a:prstGeom>
          <a:noFill/>
        </p:spPr>
        <p:txBody>
          <a:bodyPr wrap="none" lIns="91420" tIns="45711" rIns="91420" bIns="45711" rtlCol="0">
            <a:spAutoFit/>
          </a:bodyPr>
          <a:lstStyle/>
          <a:p>
            <a:pPr>
              <a:lnSpc>
                <a:spcPct val="85000"/>
              </a:lnSpc>
            </a:pPr>
            <a:r>
              <a:rPr lang="en-US" sz="3600" b="1" spc="-151" dirty="0" smtClean="0">
                <a:solidFill>
                  <a:srgbClr val="FFFFFF"/>
                </a:solidFill>
                <a:latin typeface="+mj-lt"/>
                <a:cs typeface="Gotham Bold" pitchFamily="50" charset="0"/>
              </a:rPr>
              <a:t>Evolving from our Auction Roots..</a:t>
            </a:r>
            <a:endParaRPr lang="en-US" sz="3600" b="1" spc="-151" dirty="0">
              <a:solidFill>
                <a:srgbClr val="FFFFFF"/>
              </a:solidFill>
              <a:latin typeface="+mj-lt"/>
              <a:cs typeface="Gotham Bold" pitchFamily="50" charset="0"/>
            </a:endParaRPr>
          </a:p>
        </p:txBody>
      </p:sp>
      <p:grpSp>
        <p:nvGrpSpPr>
          <p:cNvPr id="33" name="Group 32"/>
          <p:cNvGrpSpPr/>
          <p:nvPr/>
        </p:nvGrpSpPr>
        <p:grpSpPr>
          <a:xfrm flipH="1">
            <a:off x="6356152" y="2757095"/>
            <a:ext cx="255686" cy="255686"/>
            <a:chOff x="1768152" y="4691440"/>
            <a:chExt cx="255686" cy="255686"/>
          </a:xfrm>
        </p:grpSpPr>
        <p:sp>
          <p:nvSpPr>
            <p:cNvPr id="34" name="Oval 33"/>
            <p:cNvSpPr/>
            <p:nvPr/>
          </p:nvSpPr>
          <p:spPr>
            <a:xfrm>
              <a:off x="1768152" y="4691440"/>
              <a:ext cx="255686" cy="255686"/>
            </a:xfrm>
            <a:prstGeom prst="ellipse">
              <a:avLst/>
            </a:prstGeom>
            <a:gradFill flip="none" rotWithShape="1">
              <a:gsLst>
                <a:gs pos="0">
                  <a:schemeClr val="bg1">
                    <a:lumMod val="75000"/>
                    <a:lumOff val="25000"/>
                    <a:alpha val="79000"/>
                  </a:schemeClr>
                </a:gs>
                <a:gs pos="46000">
                  <a:schemeClr val="bg1">
                    <a:lumMod val="50000"/>
                    <a:lumOff val="50000"/>
                    <a:alpha val="75000"/>
                  </a:schemeClr>
                </a:gs>
              </a:gsLst>
              <a:path path="circle">
                <a:fillToRect l="50000" t="50000" r="50000" b="50000"/>
              </a:path>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sz="2000" dirty="0" smtClean="0">
                <a:solidFill>
                  <a:schemeClr val="bg1"/>
                </a:solidFill>
                <a:latin typeface="+mj-lt"/>
              </a:endParaRPr>
            </a:p>
          </p:txBody>
        </p:sp>
        <p:sp>
          <p:nvSpPr>
            <p:cNvPr id="35" name="Oval 34"/>
            <p:cNvSpPr/>
            <p:nvPr/>
          </p:nvSpPr>
          <p:spPr>
            <a:xfrm>
              <a:off x="1851740" y="4775028"/>
              <a:ext cx="88510" cy="88510"/>
            </a:xfrm>
            <a:prstGeom prst="ellipse">
              <a:avLst/>
            </a:prstGeom>
            <a:gradFill>
              <a:gsLst>
                <a:gs pos="0">
                  <a:schemeClr val="bg1">
                    <a:lumMod val="75000"/>
                    <a:lumOff val="25000"/>
                  </a:schemeClr>
                </a:gs>
                <a:gs pos="100000">
                  <a:schemeClr val="bg1">
                    <a:lumMod val="50000"/>
                    <a:lumOff val="50000"/>
                  </a:schemeClr>
                </a:gs>
              </a:gsLst>
              <a:lin ang="16200000" scaled="1"/>
            </a:gra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95000"/>
                </a:lnSpc>
              </a:pPr>
              <a:endParaRPr lang="en-US" sz="2000" dirty="0">
                <a:solidFill>
                  <a:schemeClr val="bg1"/>
                </a:solidFill>
                <a:latin typeface="+mj-lt"/>
              </a:endParaRPr>
            </a:p>
          </p:txBody>
        </p:sp>
      </p:grpSp>
      <p:sp>
        <p:nvSpPr>
          <p:cNvPr id="37" name="Oval 36"/>
          <p:cNvSpPr/>
          <p:nvPr/>
        </p:nvSpPr>
        <p:spPr bwMode="auto">
          <a:xfrm>
            <a:off x="6384519" y="1360455"/>
            <a:ext cx="2151532" cy="2151530"/>
          </a:xfrm>
          <a:prstGeom prst="ellipse">
            <a:avLst/>
          </a:prstGeom>
          <a:solidFill>
            <a:srgbClr val="97D8D4">
              <a:alpha val="48000"/>
            </a:srgbClr>
          </a:solidFill>
          <a:ln w="127000" cap="rnd" cmpd="sng">
            <a:solidFill>
              <a:schemeClr val="tx2">
                <a:alpha val="19000"/>
              </a:schemeClr>
            </a:solid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38" name="Rectangle 37"/>
          <p:cNvSpPr/>
          <p:nvPr/>
        </p:nvSpPr>
        <p:spPr>
          <a:xfrm>
            <a:off x="6431110" y="2331830"/>
            <a:ext cx="2104941" cy="584776"/>
          </a:xfrm>
          <a:prstGeom prst="rect">
            <a:avLst/>
          </a:prstGeom>
        </p:spPr>
        <p:txBody>
          <a:bodyPr wrap="square" anchor="ctr" anchorCtr="0">
            <a:spAutoFit/>
          </a:bodyPr>
          <a:lstStyle/>
          <a:p>
            <a:pPr algn="ctr"/>
            <a:r>
              <a:rPr lang="en-US" sz="1600" spc="-70" dirty="0" smtClean="0">
                <a:solidFill>
                  <a:schemeClr val="bg1"/>
                </a:solidFill>
                <a:latin typeface="Arial Black"/>
                <a:cs typeface="Arial Black"/>
              </a:rPr>
              <a:t>Transactions offer free shipping</a:t>
            </a:r>
            <a:endParaRPr lang="en-US" sz="1600" spc="-70" dirty="0">
              <a:solidFill>
                <a:schemeClr val="bg1"/>
              </a:solidFill>
              <a:latin typeface="Arial Black"/>
              <a:cs typeface="Arial Black"/>
            </a:endParaRPr>
          </a:p>
        </p:txBody>
      </p:sp>
      <p:sp>
        <p:nvSpPr>
          <p:cNvPr id="39" name="TextBox 38"/>
          <p:cNvSpPr txBox="1"/>
          <p:nvPr/>
        </p:nvSpPr>
        <p:spPr>
          <a:xfrm>
            <a:off x="6854165" y="1610768"/>
            <a:ext cx="1211339" cy="682238"/>
          </a:xfrm>
          <a:prstGeom prst="rect">
            <a:avLst/>
          </a:prstGeom>
          <a:noFill/>
        </p:spPr>
        <p:txBody>
          <a:bodyPr wrap="none" rtlCol="0">
            <a:spAutoFit/>
          </a:bodyPr>
          <a:lstStyle/>
          <a:p>
            <a:pPr algn="ctr">
              <a:lnSpc>
                <a:spcPct val="95000"/>
              </a:lnSpc>
            </a:pPr>
            <a:r>
              <a:rPr lang="en-US" sz="4000" dirty="0" smtClean="0">
                <a:solidFill>
                  <a:schemeClr val="bg1"/>
                </a:solidFill>
                <a:latin typeface="+mj-lt"/>
              </a:rPr>
              <a:t>63%</a:t>
            </a:r>
          </a:p>
        </p:txBody>
      </p:sp>
      <p:sp>
        <p:nvSpPr>
          <p:cNvPr id="41" name="Arc 40"/>
          <p:cNvSpPr/>
          <p:nvPr/>
        </p:nvSpPr>
        <p:spPr>
          <a:xfrm>
            <a:off x="6244284" y="1238255"/>
            <a:ext cx="2392954" cy="2392952"/>
          </a:xfrm>
          <a:prstGeom prst="arc">
            <a:avLst>
              <a:gd name="adj1" fmla="val 16200000"/>
              <a:gd name="adj2" fmla="val 7305337"/>
            </a:avLst>
          </a:prstGeom>
          <a:ln w="88900">
            <a:solidFill>
              <a:srgbClr val="FFFFFF">
                <a:alpha val="54000"/>
              </a:srgbClr>
            </a:solidFill>
            <a:headEnd type="none" w="sm" len="sm"/>
            <a:tailEnd type="none" w="sm" len="sm"/>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42" name="Oval 41"/>
          <p:cNvSpPr/>
          <p:nvPr/>
        </p:nvSpPr>
        <p:spPr bwMode="auto">
          <a:xfrm>
            <a:off x="6198007" y="1191977"/>
            <a:ext cx="2485509" cy="2485509"/>
          </a:xfrm>
          <a:prstGeom prst="ellipse">
            <a:avLst/>
          </a:prstGeom>
          <a:noFill/>
          <a:ln w="9525" cap="rnd">
            <a:noFill/>
            <a:prstDash val="solid"/>
            <a:headEnd type="oval" w="sm" len="sm"/>
            <a:tailEnd type="oval" w="sm" len="sm"/>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36" name="Rectangle 35"/>
          <p:cNvSpPr/>
          <p:nvPr/>
        </p:nvSpPr>
        <p:spPr>
          <a:xfrm>
            <a:off x="5889579" y="4404077"/>
            <a:ext cx="6061033" cy="1902230"/>
          </a:xfrm>
          <a:prstGeom prst="rect">
            <a:avLst/>
          </a:prstGeom>
        </p:spPr>
        <p:txBody>
          <a:bodyPr wrap="square">
            <a:spAutoFit/>
          </a:bodyPr>
          <a:lstStyle/>
          <a:p>
            <a:pPr>
              <a:lnSpc>
                <a:spcPts val="4600"/>
              </a:lnSpc>
              <a:spcBef>
                <a:spcPts val="800"/>
              </a:spcBef>
              <a:spcAft>
                <a:spcPts val="200"/>
              </a:spcAft>
              <a:defRPr/>
            </a:pPr>
            <a:r>
              <a:rPr lang="en-US" sz="5400" spc="-300" dirty="0" smtClean="0">
                <a:solidFill>
                  <a:schemeClr val="bg1"/>
                </a:solidFill>
                <a:effectLst>
                  <a:glow rad="355600">
                    <a:schemeClr val="tx2">
                      <a:alpha val="18000"/>
                    </a:schemeClr>
                  </a:glow>
                </a:effectLst>
                <a:latin typeface="Arial Black"/>
                <a:cs typeface="Arial Black"/>
              </a:rPr>
              <a:t>Data is eBay’s Most Important Asset</a:t>
            </a:r>
            <a:endParaRPr lang="en-US" sz="3600" spc="-300" dirty="0">
              <a:solidFill>
                <a:schemeClr val="bg1"/>
              </a:solidFill>
              <a:effectLst>
                <a:glow rad="355600">
                  <a:schemeClr val="tx2">
                    <a:alpha val="18000"/>
                  </a:schemeClr>
                </a:glow>
              </a:effectLst>
              <a:latin typeface="Arial Black"/>
              <a:cs typeface="Arial Black"/>
            </a:endParaRPr>
          </a:p>
        </p:txBody>
      </p:sp>
    </p:spTree>
    <p:extLst>
      <p:ext uri="{BB962C8B-B14F-4D97-AF65-F5344CB8AC3E}">
        <p14:creationId xmlns:p14="http://schemas.microsoft.com/office/powerpoint/2010/main" val="141189515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tx2"/>
        </a:solidFill>
        <a:effectLst/>
      </p:bgPr>
    </p:bg>
    <p:spTree>
      <p:nvGrpSpPr>
        <p:cNvPr id="1" name=""/>
        <p:cNvGrpSpPr/>
        <p:nvPr/>
      </p:nvGrpSpPr>
      <p:grpSpPr>
        <a:xfrm>
          <a:off x="0" y="0"/>
          <a:ext cx="0" cy="0"/>
          <a:chOff x="0" y="0"/>
          <a:chExt cx="0" cy="0"/>
        </a:xfrm>
      </p:grpSpPr>
      <p:sp>
        <p:nvSpPr>
          <p:cNvPr id="29" name="Rounded Rectangle 28"/>
          <p:cNvSpPr/>
          <p:nvPr/>
        </p:nvSpPr>
        <p:spPr>
          <a:xfrm>
            <a:off x="4254164" y="1084595"/>
            <a:ext cx="3805210" cy="5636367"/>
          </a:xfrm>
          <a:prstGeom prst="roundRect">
            <a:avLst>
              <a:gd name="adj" fmla="val 1171"/>
            </a:avLst>
          </a:prstGeom>
          <a:solidFill>
            <a:schemeClr val="tx2"/>
          </a:solidFill>
          <a:ln>
            <a:solidFill>
              <a:srgbClr val="FFFFFF"/>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76179" tIns="38089" rIns="76179" bIns="38089" rtlCol="0" anchor="ctr"/>
          <a:lstStyle/>
          <a:p>
            <a:pPr algn="ctr"/>
            <a:endParaRPr lang="en-US"/>
          </a:p>
        </p:txBody>
      </p:sp>
      <p:sp>
        <p:nvSpPr>
          <p:cNvPr id="32" name="Rounded Rectangle 31"/>
          <p:cNvSpPr/>
          <p:nvPr/>
        </p:nvSpPr>
        <p:spPr>
          <a:xfrm>
            <a:off x="4233765" y="1088083"/>
            <a:ext cx="3890991" cy="656156"/>
          </a:xfrm>
          <a:prstGeom prst="roundRect">
            <a:avLst>
              <a:gd name="adj" fmla="val 19145"/>
            </a:avLst>
          </a:prstGeom>
          <a:solidFill>
            <a:srgbClr val="193B6A"/>
          </a:solidFill>
          <a:ln w="28575" cmpd="sng">
            <a:solidFill>
              <a:srgbClr val="FFFFFF"/>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76179" tIns="38089" rIns="76179" bIns="38089" rtlCol="0" anchor="ctr"/>
          <a:lstStyle/>
          <a:p>
            <a:pPr algn="ctr"/>
            <a:endParaRPr lang="en-US"/>
          </a:p>
        </p:txBody>
      </p:sp>
      <p:sp>
        <p:nvSpPr>
          <p:cNvPr id="33" name="TextBox 32"/>
          <p:cNvSpPr txBox="1"/>
          <p:nvPr/>
        </p:nvSpPr>
        <p:spPr>
          <a:xfrm>
            <a:off x="5108979" y="1255758"/>
            <a:ext cx="1642196" cy="353921"/>
          </a:xfrm>
          <a:prstGeom prst="rect">
            <a:avLst/>
          </a:prstGeom>
          <a:noFill/>
        </p:spPr>
        <p:txBody>
          <a:bodyPr wrap="none" lIns="76179" tIns="38089" rIns="76179" bIns="38089" rtlCol="0">
            <a:spAutoFit/>
          </a:bodyPr>
          <a:lstStyle/>
          <a:p>
            <a:pPr algn="ctr"/>
            <a:r>
              <a:rPr lang="en-US" sz="1800" dirty="0" smtClean="0">
                <a:solidFill>
                  <a:srgbClr val="FFFFFF"/>
                </a:solidFill>
              </a:rPr>
              <a:t>Data Sciences</a:t>
            </a:r>
            <a:endParaRPr lang="en-US" sz="1800" dirty="0">
              <a:solidFill>
                <a:srgbClr val="FFFFFF"/>
              </a:solidFill>
            </a:endParaRPr>
          </a:p>
        </p:txBody>
      </p:sp>
      <p:sp>
        <p:nvSpPr>
          <p:cNvPr id="28" name="Rectangle 27"/>
          <p:cNvSpPr/>
          <p:nvPr/>
        </p:nvSpPr>
        <p:spPr>
          <a:xfrm>
            <a:off x="4233764" y="1838318"/>
            <a:ext cx="3825609" cy="4848141"/>
          </a:xfrm>
          <a:prstGeom prst="rect">
            <a:avLst/>
          </a:prstGeom>
          <a:solidFill>
            <a:srgbClr val="B3E1F5"/>
          </a:solidFill>
          <a:ln>
            <a:noFill/>
          </a:ln>
          <a:effectLst/>
        </p:spPr>
        <p:style>
          <a:lnRef idx="2">
            <a:schemeClr val="accent2"/>
          </a:lnRef>
          <a:fillRef idx="1">
            <a:schemeClr val="lt1"/>
          </a:fillRef>
          <a:effectRef idx="0">
            <a:schemeClr val="accent2"/>
          </a:effectRef>
          <a:fontRef idx="minor">
            <a:schemeClr val="dk1"/>
          </a:fontRef>
        </p:style>
        <p:txBody>
          <a:bodyPr lIns="76179" tIns="38089" rIns="76179" bIns="38089" rtlCol="0" anchor="t"/>
          <a:lstStyle/>
          <a:p>
            <a:r>
              <a:rPr lang="en-US" sz="1300" b="1" dirty="0">
                <a:solidFill>
                  <a:schemeClr val="bg2">
                    <a:lumMod val="50000"/>
                  </a:schemeClr>
                </a:solidFill>
              </a:rPr>
              <a:t>Personalization</a:t>
            </a:r>
            <a:endParaRPr lang="en-US" sz="1300" dirty="0">
              <a:solidFill>
                <a:schemeClr val="bg2">
                  <a:lumMod val="50000"/>
                </a:schemeClr>
              </a:solidFill>
            </a:endParaRPr>
          </a:p>
          <a:p>
            <a:r>
              <a:rPr lang="en-US" sz="1300" dirty="0">
                <a:solidFill>
                  <a:schemeClr val="bg2">
                    <a:lumMod val="50000"/>
                  </a:schemeClr>
                </a:solidFill>
              </a:rPr>
              <a:t>User propensity modeling based on 5 quarters behavioral data. Cluster based unstructured data. User (Badges, Activity Synopsis, Word Cloud), Deals Personalization</a:t>
            </a:r>
          </a:p>
          <a:p>
            <a:endParaRPr lang="en-US" sz="1300" b="1" dirty="0">
              <a:solidFill>
                <a:schemeClr val="bg2">
                  <a:lumMod val="50000"/>
                </a:schemeClr>
              </a:solidFill>
            </a:endParaRPr>
          </a:p>
          <a:p>
            <a:r>
              <a:rPr lang="en-US" sz="1300" b="1" dirty="0">
                <a:solidFill>
                  <a:schemeClr val="bg2">
                    <a:lumMod val="50000"/>
                  </a:schemeClr>
                </a:solidFill>
              </a:rPr>
              <a:t>Merchandising  </a:t>
            </a:r>
          </a:p>
          <a:p>
            <a:r>
              <a:rPr lang="en-US" sz="1300" dirty="0">
                <a:solidFill>
                  <a:schemeClr val="bg2">
                    <a:lumMod val="50000"/>
                  </a:schemeClr>
                </a:solidFill>
              </a:rPr>
              <a:t>Similar items - recommending similar items on key placements on site and mobile. Powered among other things by co-clicked items.</a:t>
            </a:r>
          </a:p>
          <a:p>
            <a:endParaRPr lang="en-US" sz="1300" b="1" dirty="0">
              <a:solidFill>
                <a:schemeClr val="bg2">
                  <a:lumMod val="50000"/>
                </a:schemeClr>
              </a:solidFill>
            </a:endParaRPr>
          </a:p>
          <a:p>
            <a:r>
              <a:rPr lang="en-US" sz="1300" b="1" dirty="0">
                <a:solidFill>
                  <a:schemeClr val="bg2">
                    <a:lumMod val="50000"/>
                  </a:schemeClr>
                </a:solidFill>
              </a:rPr>
              <a:t>Structured Data</a:t>
            </a:r>
          </a:p>
          <a:p>
            <a:r>
              <a:rPr lang="en-US" sz="1300" dirty="0">
                <a:solidFill>
                  <a:schemeClr val="bg2">
                    <a:lumMod val="50000"/>
                  </a:schemeClr>
                </a:solidFill>
              </a:rPr>
              <a:t>Deal discovery leverages machine learning model</a:t>
            </a:r>
            <a:r>
              <a:rPr lang="en-US" sz="1300" dirty="0" smtClean="0">
                <a:solidFill>
                  <a:schemeClr val="bg2">
                    <a:lumMod val="50000"/>
                  </a:schemeClr>
                </a:solidFill>
              </a:rPr>
              <a:t>.</a:t>
            </a:r>
          </a:p>
          <a:p>
            <a:endParaRPr lang="en-US" sz="1300" dirty="0">
              <a:solidFill>
                <a:schemeClr val="bg2">
                  <a:lumMod val="50000"/>
                </a:schemeClr>
              </a:solidFill>
            </a:endParaRPr>
          </a:p>
          <a:p>
            <a:r>
              <a:rPr lang="en-US" sz="1300" b="1" dirty="0">
                <a:solidFill>
                  <a:schemeClr val="bg2">
                    <a:lumMod val="50000"/>
                  </a:schemeClr>
                </a:solidFill>
              </a:rPr>
              <a:t>Trust</a:t>
            </a:r>
          </a:p>
          <a:p>
            <a:r>
              <a:rPr lang="en-US" sz="1300" dirty="0">
                <a:solidFill>
                  <a:schemeClr val="bg2">
                    <a:lumMod val="50000"/>
                  </a:schemeClr>
                </a:solidFill>
              </a:rPr>
              <a:t>Predictive machine learning models for fraud prevention, account take-over, prevent loss, bad buying experience prevention, buyer/seller risk prediction</a:t>
            </a:r>
          </a:p>
          <a:p>
            <a:endParaRPr lang="en-US" sz="1300" b="1" dirty="0">
              <a:solidFill>
                <a:schemeClr val="bg2">
                  <a:lumMod val="50000"/>
                </a:schemeClr>
              </a:solidFill>
            </a:endParaRPr>
          </a:p>
          <a:p>
            <a:r>
              <a:rPr lang="en-US" sz="1300" b="1" dirty="0">
                <a:solidFill>
                  <a:schemeClr val="bg2">
                    <a:lumMod val="50000"/>
                  </a:schemeClr>
                </a:solidFill>
              </a:rPr>
              <a:t>Shipping </a:t>
            </a:r>
          </a:p>
          <a:p>
            <a:r>
              <a:rPr lang="en-US" sz="1300" dirty="0">
                <a:solidFill>
                  <a:schemeClr val="bg2">
                    <a:lumMod val="50000"/>
                  </a:schemeClr>
                </a:solidFill>
              </a:rPr>
              <a:t>Delivery experience: Building a model to predict more accurate and shorter delivery estimates.</a:t>
            </a:r>
          </a:p>
          <a:p>
            <a:endParaRPr lang="en-US" sz="1300" b="1" dirty="0">
              <a:solidFill>
                <a:schemeClr val="bg2">
                  <a:lumMod val="50000"/>
                </a:schemeClr>
              </a:solidFill>
            </a:endParaRPr>
          </a:p>
          <a:p>
            <a:endParaRPr lang="en-US" sz="1300" dirty="0">
              <a:solidFill>
                <a:schemeClr val="bg2">
                  <a:lumMod val="50000"/>
                </a:schemeClr>
              </a:solidFill>
            </a:endParaRPr>
          </a:p>
          <a:p>
            <a:endParaRPr lang="en-US" sz="1300" b="1" dirty="0">
              <a:solidFill>
                <a:schemeClr val="bg2">
                  <a:lumMod val="50000"/>
                </a:schemeClr>
              </a:solidFill>
            </a:endParaRPr>
          </a:p>
        </p:txBody>
      </p:sp>
      <p:grpSp>
        <p:nvGrpSpPr>
          <p:cNvPr id="15" name="Group 14"/>
          <p:cNvGrpSpPr/>
          <p:nvPr/>
        </p:nvGrpSpPr>
        <p:grpSpPr>
          <a:xfrm>
            <a:off x="8280923" y="1055308"/>
            <a:ext cx="3644713" cy="5673080"/>
            <a:chOff x="6212309" y="553795"/>
            <a:chExt cx="2734247" cy="4254810"/>
          </a:xfrm>
        </p:grpSpPr>
        <p:grpSp>
          <p:nvGrpSpPr>
            <p:cNvPr id="35" name="Group 34"/>
            <p:cNvGrpSpPr/>
            <p:nvPr/>
          </p:nvGrpSpPr>
          <p:grpSpPr>
            <a:xfrm>
              <a:off x="6212309" y="553795"/>
              <a:ext cx="2734247" cy="4249990"/>
              <a:chOff x="3324133" y="540408"/>
              <a:chExt cx="3014538" cy="4249990"/>
            </a:xfrm>
          </p:grpSpPr>
          <p:sp>
            <p:nvSpPr>
              <p:cNvPr id="36" name="Rounded Rectangle 35"/>
              <p:cNvSpPr/>
              <p:nvPr/>
            </p:nvSpPr>
            <p:spPr>
              <a:xfrm>
                <a:off x="3324133" y="563123"/>
                <a:ext cx="3007458" cy="4227275"/>
              </a:xfrm>
              <a:prstGeom prst="roundRect">
                <a:avLst>
                  <a:gd name="adj" fmla="val 1171"/>
                </a:avLst>
              </a:prstGeom>
              <a:solidFill>
                <a:srgbClr val="FFFFFF"/>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ounded Rectangle 37"/>
              <p:cNvSpPr/>
              <p:nvPr/>
            </p:nvSpPr>
            <p:spPr>
              <a:xfrm>
                <a:off x="3331213" y="540408"/>
                <a:ext cx="3007458" cy="492117"/>
              </a:xfrm>
              <a:prstGeom prst="roundRect">
                <a:avLst>
                  <a:gd name="adj" fmla="val 15293"/>
                </a:avLst>
              </a:prstGeom>
              <a:solidFill>
                <a:srgbClr val="193B6A"/>
              </a:solidFill>
              <a:ln w="38100" cmpd="sng">
                <a:solidFill>
                  <a:srgbClr val="FFFFFF"/>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3853794" y="676276"/>
                <a:ext cx="1850798" cy="276999"/>
              </a:xfrm>
              <a:prstGeom prst="rect">
                <a:avLst/>
              </a:prstGeom>
              <a:noFill/>
            </p:spPr>
            <p:txBody>
              <a:bodyPr wrap="none" rtlCol="0">
                <a:spAutoFit/>
              </a:bodyPr>
              <a:lstStyle/>
              <a:p>
                <a:pPr algn="ctr"/>
                <a:r>
                  <a:rPr lang="en-US" sz="1800" dirty="0" smtClean="0">
                    <a:solidFill>
                      <a:srgbClr val="FFFFFF"/>
                    </a:solidFill>
                  </a:rPr>
                  <a:t>BI </a:t>
                </a:r>
                <a:r>
                  <a:rPr lang="en-US" sz="1800" dirty="0">
                    <a:solidFill>
                      <a:srgbClr val="FFFFFF"/>
                    </a:solidFill>
                  </a:rPr>
                  <a:t>&amp; Analytical </a:t>
                </a:r>
                <a:r>
                  <a:rPr lang="en-US" sz="1800" dirty="0" smtClean="0">
                    <a:solidFill>
                      <a:srgbClr val="FFFFFF"/>
                    </a:solidFill>
                  </a:rPr>
                  <a:t>Apps</a:t>
                </a:r>
                <a:endParaRPr lang="en-US" sz="1800" dirty="0">
                  <a:solidFill>
                    <a:srgbClr val="FFFFFF"/>
                  </a:solidFill>
                </a:endParaRPr>
              </a:p>
            </p:txBody>
          </p:sp>
        </p:grpSp>
        <p:sp>
          <p:nvSpPr>
            <p:cNvPr id="13" name="Rectangle 12"/>
            <p:cNvSpPr/>
            <p:nvPr/>
          </p:nvSpPr>
          <p:spPr>
            <a:xfrm>
              <a:off x="6218730" y="2926704"/>
              <a:ext cx="2716011" cy="1881901"/>
            </a:xfrm>
            <a:prstGeom prst="rect">
              <a:avLst/>
            </a:prstGeom>
            <a:solidFill>
              <a:srgbClr val="B3E1F5"/>
            </a:solidFill>
            <a:ln>
              <a:noFill/>
            </a:ln>
          </p:spPr>
          <p:style>
            <a:lnRef idx="2">
              <a:schemeClr val="accent2"/>
            </a:lnRef>
            <a:fillRef idx="1">
              <a:schemeClr val="lt1"/>
            </a:fillRef>
            <a:effectRef idx="0">
              <a:schemeClr val="accent2"/>
            </a:effectRef>
            <a:fontRef idx="minor">
              <a:schemeClr val="dk1"/>
            </a:fontRef>
          </p:style>
          <p:txBody>
            <a:bodyPr lIns="57150" tIns="28575" rIns="57150" bIns="28575" rtlCol="0" anchor="t"/>
            <a:lstStyle/>
            <a:p>
              <a:r>
                <a:rPr lang="en-US" sz="1300" b="1" dirty="0">
                  <a:solidFill>
                    <a:schemeClr val="bg2">
                      <a:lumMod val="50000"/>
                    </a:schemeClr>
                  </a:solidFill>
                </a:rPr>
                <a:t>Search Backend</a:t>
              </a:r>
              <a:endParaRPr lang="en-US" sz="1300" dirty="0">
                <a:solidFill>
                  <a:schemeClr val="bg2">
                    <a:lumMod val="50000"/>
                  </a:schemeClr>
                </a:solidFill>
              </a:endParaRPr>
            </a:p>
            <a:p>
              <a:r>
                <a:rPr lang="en-US" sz="1300" dirty="0">
                  <a:solidFill>
                    <a:schemeClr val="bg2">
                      <a:lumMod val="50000"/>
                    </a:schemeClr>
                  </a:solidFill>
                </a:rPr>
                <a:t>950M items/ ~15TB indexes in 2.5 hours on a daily basis.</a:t>
              </a:r>
            </a:p>
            <a:p>
              <a:r>
                <a:rPr lang="en-US" sz="1300" dirty="0">
                  <a:solidFill>
                    <a:schemeClr val="bg2">
                      <a:lumMod val="50000"/>
                    </a:schemeClr>
                  </a:solidFill>
                </a:rPr>
                <a:t>2M item/11TB index subsets generated near real-time in 3 minutes</a:t>
              </a:r>
            </a:p>
            <a:p>
              <a:endParaRPr lang="en-US" sz="400" dirty="0">
                <a:solidFill>
                  <a:schemeClr val="bg2">
                    <a:lumMod val="50000"/>
                  </a:schemeClr>
                </a:solidFill>
              </a:endParaRPr>
            </a:p>
            <a:p>
              <a:endParaRPr lang="en-US" sz="1300" b="1" dirty="0">
                <a:solidFill>
                  <a:schemeClr val="bg2">
                    <a:lumMod val="50000"/>
                  </a:schemeClr>
                </a:solidFill>
              </a:endParaRPr>
            </a:p>
            <a:p>
              <a:r>
                <a:rPr lang="en-US" sz="1300" b="1" dirty="0">
                  <a:solidFill>
                    <a:schemeClr val="bg2">
                      <a:lumMod val="50000"/>
                    </a:schemeClr>
                  </a:solidFill>
                </a:rPr>
                <a:t>Search Sciences </a:t>
              </a:r>
            </a:p>
            <a:p>
              <a:r>
                <a:rPr lang="en-US" sz="1300" dirty="0">
                  <a:solidFill>
                    <a:schemeClr val="bg2">
                      <a:lumMod val="50000"/>
                    </a:schemeClr>
                  </a:solidFill>
                </a:rPr>
                <a:t>Search ranking/spam/recall factors or data (like phrase table, query-rewrite table, etc.) preparation, including many pipelines built on top of search Scala platform</a:t>
              </a:r>
            </a:p>
            <a:p>
              <a:endParaRPr lang="en-US" sz="1300" dirty="0">
                <a:solidFill>
                  <a:schemeClr val="bg2">
                    <a:lumMod val="50000"/>
                  </a:schemeClr>
                </a:solidFill>
              </a:endParaRPr>
            </a:p>
          </p:txBody>
        </p:sp>
      </p:grpSp>
      <p:grpSp>
        <p:nvGrpSpPr>
          <p:cNvPr id="11" name="Group 10"/>
          <p:cNvGrpSpPr/>
          <p:nvPr/>
        </p:nvGrpSpPr>
        <p:grpSpPr>
          <a:xfrm>
            <a:off x="109487" y="1100446"/>
            <a:ext cx="3799370" cy="5586014"/>
            <a:chOff x="82136" y="587648"/>
            <a:chExt cx="2850270" cy="4227275"/>
          </a:xfrm>
          <a:solidFill>
            <a:schemeClr val="bg1">
              <a:lumMod val="90000"/>
              <a:lumOff val="10000"/>
            </a:schemeClr>
          </a:solidFill>
          <a:effectLst/>
        </p:grpSpPr>
        <p:sp>
          <p:nvSpPr>
            <p:cNvPr id="5" name="Rounded Rectangle 4"/>
            <p:cNvSpPr/>
            <p:nvPr/>
          </p:nvSpPr>
          <p:spPr>
            <a:xfrm>
              <a:off x="101091" y="587648"/>
              <a:ext cx="2817913" cy="4227275"/>
            </a:xfrm>
            <a:prstGeom prst="roundRect">
              <a:avLst>
                <a:gd name="adj" fmla="val 1171"/>
              </a:avLst>
            </a:prstGeom>
            <a:solidFill>
              <a:srgbClr val="FFFFFF"/>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a:t>
              </a:r>
              <a:endParaRPr lang="en-US" dirty="0"/>
            </a:p>
          </p:txBody>
        </p:sp>
        <p:sp>
          <p:nvSpPr>
            <p:cNvPr id="31" name="Rectangle 30"/>
            <p:cNvSpPr/>
            <p:nvPr/>
          </p:nvSpPr>
          <p:spPr>
            <a:xfrm>
              <a:off x="101092" y="1155484"/>
              <a:ext cx="2817913" cy="2591779"/>
            </a:xfrm>
            <a:prstGeom prst="rect">
              <a:avLst/>
            </a:prstGeom>
            <a:solidFill>
              <a:schemeClr val="accent5">
                <a:lumMod val="40000"/>
                <a:lumOff val="60000"/>
              </a:schemeClr>
            </a:solidFill>
            <a:ln>
              <a:noFill/>
            </a:ln>
          </p:spPr>
          <p:style>
            <a:lnRef idx="2">
              <a:schemeClr val="accent2"/>
            </a:lnRef>
            <a:fillRef idx="1">
              <a:schemeClr val="lt1"/>
            </a:fillRef>
            <a:effectRef idx="0">
              <a:schemeClr val="accent2"/>
            </a:effectRef>
            <a:fontRef idx="minor">
              <a:schemeClr val="dk1"/>
            </a:fontRef>
          </p:style>
          <p:txBody>
            <a:bodyPr lIns="57150" tIns="28575" rIns="57150" bIns="28575" rtlCol="0" anchor="t"/>
            <a:lstStyle/>
            <a:p>
              <a:r>
                <a:rPr lang="en-US" sz="1300" b="1" dirty="0">
                  <a:solidFill>
                    <a:schemeClr val="bg2">
                      <a:lumMod val="50000"/>
                    </a:schemeClr>
                  </a:solidFill>
                </a:rPr>
                <a:t>Structured Data</a:t>
              </a:r>
            </a:p>
            <a:p>
              <a:r>
                <a:rPr lang="en-US" sz="1300" dirty="0">
                  <a:solidFill>
                    <a:schemeClr val="bg2">
                      <a:lumMod val="50000"/>
                    </a:schemeClr>
                  </a:solidFill>
                </a:rPr>
                <a:t>Convert 800M Item listings into Product pages that are automatically curated and persisted</a:t>
              </a:r>
            </a:p>
            <a:p>
              <a:endParaRPr lang="en-US" sz="1300" b="1" dirty="0" smtClean="0">
                <a:solidFill>
                  <a:schemeClr val="bg2">
                    <a:lumMod val="50000"/>
                  </a:schemeClr>
                </a:solidFill>
              </a:endParaRPr>
            </a:p>
            <a:p>
              <a:r>
                <a:rPr lang="en-US" sz="1300" b="1" dirty="0" smtClean="0">
                  <a:solidFill>
                    <a:schemeClr val="bg2">
                      <a:lumMod val="50000"/>
                    </a:schemeClr>
                  </a:solidFill>
                </a:rPr>
                <a:t>Traffic </a:t>
              </a:r>
              <a:r>
                <a:rPr lang="en-US" sz="1300" b="1" dirty="0">
                  <a:solidFill>
                    <a:schemeClr val="bg2">
                      <a:lumMod val="50000"/>
                    </a:schemeClr>
                  </a:solidFill>
                </a:rPr>
                <a:t>– Paid Search</a:t>
              </a:r>
            </a:p>
            <a:p>
              <a:r>
                <a:rPr lang="en-US" sz="1300" dirty="0">
                  <a:solidFill>
                    <a:schemeClr val="bg2">
                      <a:lumMod val="50000"/>
                    </a:schemeClr>
                  </a:solidFill>
                </a:rPr>
                <a:t>10% efficiency lift for paid search (Amber model)</a:t>
              </a:r>
            </a:p>
            <a:p>
              <a:r>
                <a:rPr lang="en-US" sz="1300" dirty="0">
                  <a:solidFill>
                    <a:schemeClr val="bg2">
                      <a:lumMod val="50000"/>
                    </a:schemeClr>
                  </a:solidFill>
                </a:rPr>
                <a:t>Identify low performing items (Google search)</a:t>
              </a:r>
            </a:p>
            <a:p>
              <a:endParaRPr lang="en-US" sz="1300" b="1" dirty="0">
                <a:solidFill>
                  <a:schemeClr val="bg2">
                    <a:lumMod val="50000"/>
                  </a:schemeClr>
                </a:solidFill>
              </a:endParaRPr>
            </a:p>
            <a:p>
              <a:r>
                <a:rPr lang="en-US" sz="1300" b="1" dirty="0" smtClean="0">
                  <a:solidFill>
                    <a:schemeClr val="bg2">
                      <a:lumMod val="50000"/>
                    </a:schemeClr>
                  </a:solidFill>
                </a:rPr>
                <a:t>Data Preparation. </a:t>
              </a:r>
              <a:endParaRPr lang="en-US" sz="1300" b="1" dirty="0">
                <a:solidFill>
                  <a:schemeClr val="bg2">
                    <a:lumMod val="50000"/>
                  </a:schemeClr>
                </a:solidFill>
              </a:endParaRPr>
            </a:p>
            <a:p>
              <a:r>
                <a:rPr lang="en-US" sz="1300" dirty="0" smtClean="0">
                  <a:solidFill>
                    <a:schemeClr val="bg2">
                      <a:lumMod val="50000"/>
                    </a:schemeClr>
                  </a:solidFill>
                </a:rPr>
                <a:t>Bot </a:t>
              </a:r>
              <a:r>
                <a:rPr lang="en-US" sz="1300" dirty="0">
                  <a:solidFill>
                    <a:schemeClr val="bg2">
                      <a:lumMod val="50000"/>
                    </a:schemeClr>
                  </a:solidFill>
                </a:rPr>
                <a:t>detection, data transformation, sessionization for user behavior and core data sets</a:t>
              </a:r>
            </a:p>
            <a:p>
              <a:endParaRPr lang="en-US" sz="1300" dirty="0">
                <a:solidFill>
                  <a:schemeClr val="bg2">
                    <a:lumMod val="50000"/>
                  </a:schemeClr>
                </a:solidFill>
              </a:endParaRPr>
            </a:p>
            <a:p>
              <a:r>
                <a:rPr lang="en-US" sz="1300" b="1" dirty="0">
                  <a:solidFill>
                    <a:schemeClr val="bg2">
                      <a:lumMod val="50000"/>
                    </a:schemeClr>
                  </a:solidFill>
                </a:rPr>
                <a:t>Experimentation</a:t>
              </a:r>
              <a:endParaRPr lang="en-US" sz="1300" dirty="0">
                <a:solidFill>
                  <a:schemeClr val="bg2">
                    <a:lumMod val="50000"/>
                  </a:schemeClr>
                </a:solidFill>
              </a:endParaRPr>
            </a:p>
            <a:p>
              <a:r>
                <a:rPr lang="en-US" sz="1300" dirty="0">
                  <a:solidFill>
                    <a:schemeClr val="bg2">
                      <a:lumMod val="50000"/>
                    </a:schemeClr>
                  </a:solidFill>
                </a:rPr>
                <a:t>A/B Testing for new features and user Experiences released on the site</a:t>
              </a:r>
              <a:r>
                <a:rPr lang="en-US" sz="1300" i="1" dirty="0">
                  <a:solidFill>
                    <a:schemeClr val="bg2">
                      <a:lumMod val="50000"/>
                    </a:schemeClr>
                  </a:solidFill>
                </a:rPr>
                <a:t>. </a:t>
              </a:r>
              <a:endParaRPr lang="en-US" sz="1300" b="1" dirty="0">
                <a:solidFill>
                  <a:schemeClr val="bg2">
                    <a:lumMod val="50000"/>
                  </a:schemeClr>
                </a:solidFill>
              </a:endParaRPr>
            </a:p>
            <a:p>
              <a:r>
                <a:rPr lang="en-US" sz="1300" dirty="0" smtClean="0">
                  <a:solidFill>
                    <a:schemeClr val="bg2">
                      <a:lumMod val="50000"/>
                    </a:schemeClr>
                  </a:solidFill>
                </a:rPr>
                <a:t> </a:t>
              </a:r>
              <a:endParaRPr lang="en-US" sz="1300" dirty="0">
                <a:solidFill>
                  <a:schemeClr val="bg2">
                    <a:lumMod val="50000"/>
                  </a:schemeClr>
                </a:solidFill>
              </a:endParaRPr>
            </a:p>
          </p:txBody>
        </p:sp>
        <p:sp>
          <p:nvSpPr>
            <p:cNvPr id="22" name="Rounded Rectangle 21"/>
            <p:cNvSpPr/>
            <p:nvPr/>
          </p:nvSpPr>
          <p:spPr>
            <a:xfrm>
              <a:off x="82136" y="594717"/>
              <a:ext cx="2850270" cy="492117"/>
            </a:xfrm>
            <a:prstGeom prst="roundRect">
              <a:avLst>
                <a:gd name="adj" fmla="val 8874"/>
              </a:avLst>
            </a:prstGeom>
            <a:solidFill>
              <a:schemeClr val="bg1">
                <a:lumMod val="90000"/>
                <a:lumOff val="10000"/>
              </a:schemeClr>
            </a:solidFill>
            <a:ln w="28575" cmpd="sng">
              <a:solidFill>
                <a:srgbClr val="FFFFFF"/>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756843" y="705182"/>
              <a:ext cx="1370677" cy="279496"/>
            </a:xfrm>
            <a:prstGeom prst="rect">
              <a:avLst/>
            </a:prstGeom>
            <a:grpFill/>
            <a:ln>
              <a:noFill/>
            </a:ln>
          </p:spPr>
          <p:txBody>
            <a:bodyPr wrap="none" rtlCol="0">
              <a:spAutoFit/>
            </a:bodyPr>
            <a:lstStyle/>
            <a:p>
              <a:pPr algn="ctr"/>
              <a:r>
                <a:rPr lang="en-US" sz="1800" dirty="0" smtClean="0">
                  <a:solidFill>
                    <a:srgbClr val="FFFFFF"/>
                  </a:solidFill>
                </a:rPr>
                <a:t>Behavioral Data</a:t>
              </a:r>
              <a:endParaRPr lang="en-US" sz="1800" dirty="0">
                <a:solidFill>
                  <a:srgbClr val="FFFFFF"/>
                </a:solidFill>
              </a:endParaRPr>
            </a:p>
          </p:txBody>
        </p:sp>
      </p:grpSp>
      <p:sp>
        <p:nvSpPr>
          <p:cNvPr id="26" name="Rounded Rectangle 25"/>
          <p:cNvSpPr/>
          <p:nvPr/>
        </p:nvSpPr>
        <p:spPr>
          <a:xfrm>
            <a:off x="8273735" y="3563356"/>
            <a:ext cx="3636153" cy="656156"/>
          </a:xfrm>
          <a:prstGeom prst="roundRect">
            <a:avLst>
              <a:gd name="adj" fmla="val 15293"/>
            </a:avLst>
          </a:prstGeom>
          <a:solidFill>
            <a:srgbClr val="193B6A"/>
          </a:solidFill>
          <a:ln w="38100" cmpd="sng">
            <a:solidFill>
              <a:srgbClr val="FFFFFF"/>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21886" tIns="60943" rIns="121886" bIns="60943" rtlCol="0" anchor="ctr"/>
          <a:lstStyle/>
          <a:p>
            <a:pPr algn="ctr"/>
            <a:endParaRPr lang="en-US"/>
          </a:p>
        </p:txBody>
      </p:sp>
      <p:sp>
        <p:nvSpPr>
          <p:cNvPr id="27" name="TextBox 26"/>
          <p:cNvSpPr txBox="1"/>
          <p:nvPr/>
        </p:nvSpPr>
        <p:spPr>
          <a:xfrm>
            <a:off x="9566123" y="3429333"/>
            <a:ext cx="977535" cy="646296"/>
          </a:xfrm>
          <a:prstGeom prst="rect">
            <a:avLst/>
          </a:prstGeom>
          <a:noFill/>
        </p:spPr>
        <p:txBody>
          <a:bodyPr wrap="none" lIns="121886" tIns="60943" rIns="121886" bIns="60943" rtlCol="0">
            <a:spAutoFit/>
          </a:bodyPr>
          <a:lstStyle/>
          <a:p>
            <a:pPr algn="ctr"/>
            <a:endParaRPr lang="en-US" sz="1600" dirty="0">
              <a:solidFill>
                <a:schemeClr val="bg1"/>
              </a:solidFill>
            </a:endParaRPr>
          </a:p>
          <a:p>
            <a:pPr algn="ctr"/>
            <a:r>
              <a:rPr lang="en-US" sz="1800" dirty="0">
                <a:solidFill>
                  <a:srgbClr val="FFFFFF"/>
                </a:solidFill>
              </a:rPr>
              <a:t>Search</a:t>
            </a:r>
          </a:p>
        </p:txBody>
      </p:sp>
      <p:sp>
        <p:nvSpPr>
          <p:cNvPr id="30" name="Rectangle 29"/>
          <p:cNvSpPr/>
          <p:nvPr/>
        </p:nvSpPr>
        <p:spPr>
          <a:xfrm>
            <a:off x="8289483" y="1766026"/>
            <a:ext cx="3620405" cy="1797330"/>
          </a:xfrm>
          <a:prstGeom prst="rect">
            <a:avLst/>
          </a:prstGeom>
          <a:solidFill>
            <a:schemeClr val="accent5">
              <a:lumMod val="40000"/>
              <a:lumOff val="60000"/>
            </a:schemeClr>
          </a:solidFill>
          <a:ln>
            <a:noFill/>
          </a:ln>
        </p:spPr>
        <p:style>
          <a:lnRef idx="2">
            <a:schemeClr val="accent2"/>
          </a:lnRef>
          <a:fillRef idx="1">
            <a:schemeClr val="lt1"/>
          </a:fillRef>
          <a:effectRef idx="0">
            <a:schemeClr val="accent2"/>
          </a:effectRef>
          <a:fontRef idx="minor">
            <a:schemeClr val="dk1"/>
          </a:fontRef>
        </p:style>
        <p:txBody>
          <a:bodyPr lIns="76179" tIns="38089" rIns="76179" bIns="38089" rtlCol="0" anchor="t"/>
          <a:lstStyle/>
          <a:p>
            <a:r>
              <a:rPr lang="en-US" altLang="zh-CN" sz="1300" b="1" dirty="0">
                <a:solidFill>
                  <a:schemeClr val="bg2">
                    <a:lumMod val="50000"/>
                  </a:schemeClr>
                </a:solidFill>
              </a:rPr>
              <a:t>SPD: </a:t>
            </a:r>
            <a:r>
              <a:rPr lang="en-US" altLang="zh-CN" sz="1300" dirty="0">
                <a:solidFill>
                  <a:schemeClr val="bg2">
                    <a:lumMod val="50000"/>
                  </a:schemeClr>
                </a:solidFill>
              </a:rPr>
              <a:t>P</a:t>
            </a:r>
            <a:r>
              <a:rPr lang="en-US" sz="1300" dirty="0">
                <a:solidFill>
                  <a:schemeClr val="bg2">
                    <a:lumMod val="50000"/>
                  </a:schemeClr>
                </a:solidFill>
              </a:rPr>
              <a:t>rovides global B2C and C2C seller performance overview</a:t>
            </a:r>
          </a:p>
          <a:p>
            <a:endParaRPr lang="en-US" altLang="zh-CN" sz="1300" b="1" dirty="0">
              <a:solidFill>
                <a:schemeClr val="bg2">
                  <a:lumMod val="50000"/>
                </a:schemeClr>
              </a:solidFill>
            </a:endParaRPr>
          </a:p>
          <a:p>
            <a:r>
              <a:rPr lang="en-US" sz="1300" b="1" dirty="0">
                <a:solidFill>
                  <a:schemeClr val="bg2">
                    <a:lumMod val="50000"/>
                  </a:schemeClr>
                </a:solidFill>
              </a:rPr>
              <a:t>Nous, DNA</a:t>
            </a:r>
            <a:r>
              <a:rPr lang="en-US" sz="1300" dirty="0">
                <a:solidFill>
                  <a:schemeClr val="bg2">
                    <a:lumMod val="50000"/>
                  </a:schemeClr>
                </a:solidFill>
              </a:rPr>
              <a:t>:</a:t>
            </a:r>
            <a:r>
              <a:rPr lang="en-US" sz="1300" dirty="0"/>
              <a:t> </a:t>
            </a:r>
            <a:r>
              <a:rPr lang="en-US" sz="1300" dirty="0">
                <a:solidFill>
                  <a:schemeClr val="bg2">
                    <a:lumMod val="50000"/>
                  </a:schemeClr>
                </a:solidFill>
              </a:rPr>
              <a:t>Provide self service product experiences analysis on product health, behavior analytics and product domain specific reporting</a:t>
            </a:r>
          </a:p>
          <a:p>
            <a:endParaRPr lang="en-US" altLang="zh-CN" sz="1300" dirty="0">
              <a:solidFill>
                <a:schemeClr val="bg2">
                  <a:lumMod val="50000"/>
                </a:schemeClr>
              </a:solidFill>
            </a:endParaRPr>
          </a:p>
          <a:p>
            <a:endParaRPr lang="en-US" altLang="zh-CN" sz="1300" dirty="0">
              <a:solidFill>
                <a:schemeClr val="bg2">
                  <a:lumMod val="50000"/>
                </a:schemeClr>
              </a:solidFill>
            </a:endParaRPr>
          </a:p>
          <a:p>
            <a:endParaRPr lang="en-US" altLang="zh-CN" sz="1300" dirty="0">
              <a:solidFill>
                <a:schemeClr val="bg2">
                  <a:lumMod val="50000"/>
                </a:schemeClr>
              </a:solidFill>
            </a:endParaRPr>
          </a:p>
        </p:txBody>
      </p:sp>
      <p:sp>
        <p:nvSpPr>
          <p:cNvPr id="37" name="Rounded Rectangle 36"/>
          <p:cNvSpPr/>
          <p:nvPr/>
        </p:nvSpPr>
        <p:spPr>
          <a:xfrm>
            <a:off x="102152" y="5313266"/>
            <a:ext cx="3799370" cy="656156"/>
          </a:xfrm>
          <a:prstGeom prst="roundRect">
            <a:avLst>
              <a:gd name="adj" fmla="val 8874"/>
            </a:avLst>
          </a:prstGeom>
          <a:solidFill>
            <a:srgbClr val="193B6A"/>
          </a:solidFill>
          <a:ln w="38100" cmpd="sng">
            <a:solidFill>
              <a:srgbClr val="FFFFFF"/>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121886" tIns="60943" rIns="121886" bIns="60943" rtlCol="0" anchor="ctr"/>
          <a:lstStyle/>
          <a:p>
            <a:pPr algn="ctr"/>
            <a:r>
              <a:rPr lang="en-US" sz="1800" dirty="0">
                <a:solidFill>
                  <a:srgbClr val="FFFFFF"/>
                </a:solidFill>
              </a:rPr>
              <a:t>System Services</a:t>
            </a:r>
          </a:p>
        </p:txBody>
      </p:sp>
      <p:sp>
        <p:nvSpPr>
          <p:cNvPr id="41" name="Rectangle 40"/>
          <p:cNvSpPr/>
          <p:nvPr/>
        </p:nvSpPr>
        <p:spPr>
          <a:xfrm>
            <a:off x="134755" y="6030618"/>
            <a:ext cx="3756237" cy="655841"/>
          </a:xfrm>
          <a:prstGeom prst="rect">
            <a:avLst/>
          </a:prstGeom>
          <a:solidFill>
            <a:schemeClr val="accent5">
              <a:lumMod val="40000"/>
              <a:lumOff val="60000"/>
            </a:schemeClr>
          </a:solidFill>
          <a:ln>
            <a:noFill/>
          </a:ln>
        </p:spPr>
        <p:style>
          <a:lnRef idx="2">
            <a:schemeClr val="accent2"/>
          </a:lnRef>
          <a:fillRef idx="1">
            <a:schemeClr val="lt1"/>
          </a:fillRef>
          <a:effectRef idx="0">
            <a:schemeClr val="accent2"/>
          </a:effectRef>
          <a:fontRef idx="minor">
            <a:schemeClr val="dk1"/>
          </a:fontRef>
        </p:style>
        <p:txBody>
          <a:bodyPr lIns="76179" tIns="38089" rIns="76179" bIns="38089" rtlCol="0" anchor="t"/>
          <a:lstStyle/>
          <a:p>
            <a:r>
              <a:rPr lang="en-US" sz="1300" b="1" dirty="0">
                <a:solidFill>
                  <a:schemeClr val="bg2">
                    <a:lumMod val="50000"/>
                  </a:schemeClr>
                </a:solidFill>
              </a:rPr>
              <a:t>Sherlock Monitoring: </a:t>
            </a:r>
            <a:r>
              <a:rPr lang="en-US" sz="1300" dirty="0">
                <a:solidFill>
                  <a:schemeClr val="bg2">
                    <a:lumMod val="50000"/>
                  </a:schemeClr>
                </a:solidFill>
              </a:rPr>
              <a:t>Applications logs (CAL logs) are stored and processed on Hadoop.</a:t>
            </a:r>
          </a:p>
          <a:p>
            <a:r>
              <a:rPr lang="en-US" sz="1300" dirty="0">
                <a:solidFill>
                  <a:schemeClr val="bg2">
                    <a:lumMod val="50000"/>
                  </a:schemeClr>
                </a:solidFill>
              </a:rPr>
              <a:t>  </a:t>
            </a:r>
          </a:p>
        </p:txBody>
      </p:sp>
      <p:sp>
        <p:nvSpPr>
          <p:cNvPr id="34" name="Rectangle 33"/>
          <p:cNvSpPr/>
          <p:nvPr/>
        </p:nvSpPr>
        <p:spPr>
          <a:xfrm>
            <a:off x="624085" y="131385"/>
            <a:ext cx="11047406" cy="799256"/>
          </a:xfrm>
          <a:prstGeom prst="rect">
            <a:avLst/>
          </a:prstGeom>
          <a:noFill/>
          <a:ln>
            <a:solidFill>
              <a:schemeClr val="bg1"/>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lgn="ctr">
              <a:spcAft>
                <a:spcPts val="1600"/>
              </a:spcAft>
            </a:pPr>
            <a:r>
              <a:rPr lang="en-US" sz="3700" dirty="0" smtClean="0">
                <a:solidFill>
                  <a:schemeClr val="bg1">
                    <a:lumMod val="75000"/>
                    <a:lumOff val="25000"/>
                  </a:schemeClr>
                </a:solidFill>
              </a:rPr>
              <a:t>Data is eBay’s DNA</a:t>
            </a:r>
            <a:endParaRPr lang="en-US" sz="5900" dirty="0">
              <a:solidFill>
                <a:schemeClr val="bg1">
                  <a:lumMod val="75000"/>
                  <a:lumOff val="25000"/>
                </a:schemeClr>
              </a:solidFill>
              <a:latin typeface="Helvetica Neue Light"/>
              <a:cs typeface="Helvetica Neue Light"/>
            </a:endParaRPr>
          </a:p>
        </p:txBody>
      </p:sp>
    </p:spTree>
    <p:extLst>
      <p:ext uri="{BB962C8B-B14F-4D97-AF65-F5344CB8AC3E}">
        <p14:creationId xmlns:p14="http://schemas.microsoft.com/office/powerpoint/2010/main" val="25093566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3175" y="3017031"/>
            <a:ext cx="8044958" cy="1478005"/>
          </a:xfrm>
        </p:spPr>
        <p:txBody>
          <a:bodyPr/>
          <a:lstStyle/>
          <a:p>
            <a:pPr algn="l"/>
            <a:r>
              <a:rPr lang="en-US" dirty="0" smtClean="0">
                <a:solidFill>
                  <a:srgbClr val="FFFFFF"/>
                </a:solidFill>
              </a:rPr>
              <a:t>Enterprise Data Platform</a:t>
            </a:r>
            <a:r>
              <a:rPr lang="en-US" dirty="0">
                <a:solidFill>
                  <a:srgbClr val="FFFFFF"/>
                </a:solidFill>
              </a:rPr>
              <a:t> </a:t>
            </a:r>
          </a:p>
        </p:txBody>
      </p:sp>
    </p:spTree>
    <p:extLst>
      <p:ext uri="{BB962C8B-B14F-4D97-AF65-F5344CB8AC3E}">
        <p14:creationId xmlns:p14="http://schemas.microsoft.com/office/powerpoint/2010/main" val="34994190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7" name="Right Bracket 26"/>
          <p:cNvSpPr/>
          <p:nvPr/>
        </p:nvSpPr>
        <p:spPr>
          <a:xfrm rot="16200000">
            <a:off x="5579489" y="-3073517"/>
            <a:ext cx="898893" cy="10099224"/>
          </a:xfrm>
          <a:prstGeom prst="rightBracket">
            <a:avLst>
              <a:gd name="adj" fmla="val 34929"/>
            </a:avLst>
          </a:prstGeom>
          <a:ln w="104775" cmpd="sng">
            <a:solidFill>
              <a:srgbClr val="112848"/>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 name="Title 1"/>
          <p:cNvSpPr>
            <a:spLocks noGrp="1"/>
          </p:cNvSpPr>
          <p:nvPr>
            <p:ph type="title"/>
          </p:nvPr>
        </p:nvSpPr>
        <p:spPr>
          <a:xfrm>
            <a:off x="516425" y="279781"/>
            <a:ext cx="11268569" cy="681880"/>
          </a:xfrm>
          <a:ln w="28575" cmpd="sng">
            <a:solidFill>
              <a:srgbClr val="112848"/>
            </a:solidFill>
          </a:ln>
        </p:spPr>
        <p:txBody>
          <a:bodyPr anchor="ctr"/>
          <a:lstStyle/>
          <a:p>
            <a:pPr algn="ctr"/>
            <a:r>
              <a:rPr lang="en-US" dirty="0" smtClean="0"/>
              <a:t>ENTERPRISE DATA </a:t>
            </a:r>
            <a:r>
              <a:rPr lang="en-US" b="1" i="1" dirty="0" smtClean="0"/>
              <a:t>PLATFORM</a:t>
            </a:r>
            <a:endParaRPr lang="en-US" dirty="0"/>
          </a:p>
        </p:txBody>
      </p:sp>
      <p:sp>
        <p:nvSpPr>
          <p:cNvPr id="4" name="Slide Number Placeholder 3"/>
          <p:cNvSpPr>
            <a:spLocks noGrp="1"/>
          </p:cNvSpPr>
          <p:nvPr>
            <p:ph type="sldNum" sz="quarter" idx="11"/>
          </p:nvPr>
        </p:nvSpPr>
        <p:spPr/>
        <p:txBody>
          <a:bodyPr/>
          <a:lstStyle/>
          <a:p>
            <a:fld id="{FF55D29A-3A2E-D146-9F2C-610F4815AF2E}" type="slidenum">
              <a:rPr lang="en-US" smtClean="0">
                <a:solidFill>
                  <a:srgbClr val="796E65"/>
                </a:solidFill>
              </a:rPr>
              <a:pPr/>
              <a:t>9</a:t>
            </a:fld>
            <a:endParaRPr lang="en-US" dirty="0">
              <a:solidFill>
                <a:srgbClr val="796E65"/>
              </a:solidFill>
            </a:endParaRPr>
          </a:p>
        </p:txBody>
      </p:sp>
      <p:sp>
        <p:nvSpPr>
          <p:cNvPr id="8" name="TextBox 7"/>
          <p:cNvSpPr txBox="1"/>
          <p:nvPr/>
        </p:nvSpPr>
        <p:spPr>
          <a:xfrm>
            <a:off x="979324" y="1702306"/>
            <a:ext cx="2828578" cy="384711"/>
          </a:xfrm>
          <a:prstGeom prst="rect">
            <a:avLst/>
          </a:prstGeom>
          <a:noFill/>
        </p:spPr>
        <p:txBody>
          <a:bodyPr wrap="square" lIns="91428" tIns="45715" rIns="91428" bIns="45715" rtlCol="0">
            <a:spAutoFit/>
          </a:bodyPr>
          <a:lstStyle/>
          <a:p>
            <a:pPr algn="ctr"/>
            <a:r>
              <a:rPr lang="en-US" dirty="0" smtClean="0">
                <a:solidFill>
                  <a:srgbClr val="796E65"/>
                </a:solidFill>
              </a:rPr>
              <a:t>Agile Data Warehouse</a:t>
            </a:r>
            <a:endParaRPr lang="en-US" dirty="0">
              <a:solidFill>
                <a:srgbClr val="796E65"/>
              </a:solidFill>
            </a:endParaRPr>
          </a:p>
        </p:txBody>
      </p:sp>
      <p:sp>
        <p:nvSpPr>
          <p:cNvPr id="9" name="TextBox 8"/>
          <p:cNvSpPr txBox="1"/>
          <p:nvPr/>
        </p:nvSpPr>
        <p:spPr>
          <a:xfrm>
            <a:off x="4611437" y="1702306"/>
            <a:ext cx="2777136" cy="384711"/>
          </a:xfrm>
          <a:prstGeom prst="rect">
            <a:avLst/>
          </a:prstGeom>
          <a:noFill/>
        </p:spPr>
        <p:txBody>
          <a:bodyPr wrap="square" lIns="91428" tIns="45715" rIns="91428" bIns="45715" rtlCol="0">
            <a:spAutoFit/>
          </a:bodyPr>
          <a:lstStyle/>
          <a:p>
            <a:pPr algn="ctr"/>
            <a:r>
              <a:rPr lang="en-US" dirty="0" smtClean="0">
                <a:solidFill>
                  <a:srgbClr val="796E65"/>
                </a:solidFill>
              </a:rPr>
              <a:t>Data Streams</a:t>
            </a:r>
            <a:endParaRPr lang="en-US" dirty="0">
              <a:solidFill>
                <a:srgbClr val="796E65"/>
              </a:solidFill>
            </a:endParaRPr>
          </a:p>
        </p:txBody>
      </p:sp>
      <p:sp>
        <p:nvSpPr>
          <p:cNvPr id="12" name="Plus 11"/>
          <p:cNvSpPr/>
          <p:nvPr/>
        </p:nvSpPr>
        <p:spPr>
          <a:xfrm>
            <a:off x="3672873" y="3038251"/>
            <a:ext cx="1025097" cy="943981"/>
          </a:xfrm>
          <a:prstGeom prst="mathPlus">
            <a:avLst/>
          </a:prstGeom>
          <a:solidFill>
            <a:srgbClr val="D5D5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1210288" y="5089049"/>
            <a:ext cx="2157318" cy="830997"/>
          </a:xfrm>
          <a:prstGeom prst="rect">
            <a:avLst/>
          </a:prstGeom>
          <a:noFill/>
        </p:spPr>
        <p:txBody>
          <a:bodyPr wrap="square" rtlCol="0">
            <a:spAutoFit/>
          </a:bodyPr>
          <a:lstStyle/>
          <a:p>
            <a:pPr algn="ctr"/>
            <a:r>
              <a:rPr lang="en-US" sz="1600" dirty="0" smtClean="0">
                <a:solidFill>
                  <a:srgbClr val="796E65"/>
                </a:solidFill>
              </a:rPr>
              <a:t>Batch</a:t>
            </a:r>
          </a:p>
          <a:p>
            <a:pPr algn="ctr"/>
            <a:r>
              <a:rPr lang="en-US" sz="1600" dirty="0" smtClean="0">
                <a:solidFill>
                  <a:srgbClr val="796E65"/>
                </a:solidFill>
              </a:rPr>
              <a:t>Humans</a:t>
            </a:r>
          </a:p>
          <a:p>
            <a:pPr algn="ctr"/>
            <a:r>
              <a:rPr lang="en-US" sz="1600" dirty="0" smtClean="0">
                <a:solidFill>
                  <a:srgbClr val="796E65"/>
                </a:solidFill>
              </a:rPr>
              <a:t>Sets of data</a:t>
            </a:r>
            <a:endParaRPr lang="en-US" sz="1600" dirty="0">
              <a:solidFill>
                <a:srgbClr val="796E65"/>
              </a:solidFill>
            </a:endParaRPr>
          </a:p>
        </p:txBody>
      </p:sp>
      <p:sp>
        <p:nvSpPr>
          <p:cNvPr id="21" name="TextBox 20"/>
          <p:cNvSpPr txBox="1"/>
          <p:nvPr/>
        </p:nvSpPr>
        <p:spPr>
          <a:xfrm>
            <a:off x="5298769" y="5091305"/>
            <a:ext cx="1499784" cy="830997"/>
          </a:xfrm>
          <a:prstGeom prst="rect">
            <a:avLst/>
          </a:prstGeom>
          <a:noFill/>
        </p:spPr>
        <p:txBody>
          <a:bodyPr wrap="square" rtlCol="0">
            <a:spAutoFit/>
          </a:bodyPr>
          <a:lstStyle/>
          <a:p>
            <a:pPr algn="ctr"/>
            <a:r>
              <a:rPr lang="en-US" sz="1600" dirty="0" smtClean="0">
                <a:solidFill>
                  <a:srgbClr val="796E65"/>
                </a:solidFill>
              </a:rPr>
              <a:t>Streams</a:t>
            </a:r>
          </a:p>
          <a:p>
            <a:pPr algn="ctr"/>
            <a:r>
              <a:rPr lang="en-US" sz="1600" dirty="0" smtClean="0">
                <a:solidFill>
                  <a:srgbClr val="796E65"/>
                </a:solidFill>
              </a:rPr>
              <a:t>Systems</a:t>
            </a:r>
          </a:p>
          <a:p>
            <a:pPr algn="ctr"/>
            <a:r>
              <a:rPr lang="en-US" sz="1600" dirty="0" smtClean="0">
                <a:solidFill>
                  <a:srgbClr val="796E65"/>
                </a:solidFill>
              </a:rPr>
              <a:t>Sets of data</a:t>
            </a:r>
            <a:endParaRPr lang="en-US" sz="1600" dirty="0">
              <a:solidFill>
                <a:srgbClr val="796E65"/>
              </a:solidFill>
            </a:endParaRPr>
          </a:p>
        </p:txBody>
      </p:sp>
      <p:sp>
        <p:nvSpPr>
          <p:cNvPr id="14" name="TextBox 13"/>
          <p:cNvSpPr txBox="1"/>
          <p:nvPr/>
        </p:nvSpPr>
        <p:spPr>
          <a:xfrm>
            <a:off x="8303613" y="1702306"/>
            <a:ext cx="2716381" cy="384721"/>
          </a:xfrm>
          <a:prstGeom prst="rect">
            <a:avLst/>
          </a:prstGeom>
          <a:noFill/>
        </p:spPr>
        <p:txBody>
          <a:bodyPr wrap="square" rtlCol="0">
            <a:spAutoFit/>
          </a:bodyPr>
          <a:lstStyle/>
          <a:p>
            <a:pPr algn="ctr"/>
            <a:r>
              <a:rPr lang="en-US" dirty="0" smtClean="0">
                <a:solidFill>
                  <a:srgbClr val="796E65"/>
                </a:solidFill>
              </a:rPr>
              <a:t>Data Services</a:t>
            </a:r>
          </a:p>
        </p:txBody>
      </p:sp>
      <p:sp>
        <p:nvSpPr>
          <p:cNvPr id="15" name="TextBox 14"/>
          <p:cNvSpPr txBox="1"/>
          <p:nvPr/>
        </p:nvSpPr>
        <p:spPr>
          <a:xfrm>
            <a:off x="8897116" y="5087814"/>
            <a:ext cx="1547246" cy="830997"/>
          </a:xfrm>
          <a:prstGeom prst="rect">
            <a:avLst/>
          </a:prstGeom>
          <a:noFill/>
        </p:spPr>
        <p:txBody>
          <a:bodyPr wrap="square" rtlCol="0">
            <a:spAutoFit/>
          </a:bodyPr>
          <a:lstStyle/>
          <a:p>
            <a:pPr algn="ctr"/>
            <a:r>
              <a:rPr lang="en-US" sz="1600" dirty="0" smtClean="0">
                <a:solidFill>
                  <a:srgbClr val="796E65"/>
                </a:solidFill>
              </a:rPr>
              <a:t>Services</a:t>
            </a:r>
          </a:p>
          <a:p>
            <a:pPr algn="ctr"/>
            <a:r>
              <a:rPr lang="en-US" sz="1600" dirty="0" smtClean="0">
                <a:solidFill>
                  <a:srgbClr val="796E65"/>
                </a:solidFill>
              </a:rPr>
              <a:t>Applications</a:t>
            </a:r>
          </a:p>
          <a:p>
            <a:pPr algn="ctr"/>
            <a:r>
              <a:rPr lang="en-US" sz="1600" dirty="0" smtClean="0">
                <a:solidFill>
                  <a:srgbClr val="796E65"/>
                </a:solidFill>
              </a:rPr>
              <a:t>Specific calls</a:t>
            </a:r>
          </a:p>
        </p:txBody>
      </p:sp>
      <p:sp>
        <p:nvSpPr>
          <p:cNvPr id="22" name="Plus 21"/>
          <p:cNvSpPr/>
          <p:nvPr/>
        </p:nvSpPr>
        <p:spPr>
          <a:xfrm>
            <a:off x="7349049" y="3038251"/>
            <a:ext cx="1025097" cy="943981"/>
          </a:xfrm>
          <a:prstGeom prst="mathPlus">
            <a:avLst/>
          </a:prstGeom>
          <a:solidFill>
            <a:srgbClr val="D5D5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3502122" y="5119801"/>
            <a:ext cx="1375152" cy="830997"/>
          </a:xfrm>
          <a:prstGeom prst="rect">
            <a:avLst/>
          </a:prstGeom>
          <a:noFill/>
        </p:spPr>
        <p:txBody>
          <a:bodyPr wrap="square" rtlCol="0">
            <a:spAutoFit/>
          </a:bodyPr>
          <a:lstStyle/>
          <a:p>
            <a:pPr algn="ctr"/>
            <a:r>
              <a:rPr lang="en-US" sz="1600" dirty="0" smtClean="0">
                <a:solidFill>
                  <a:srgbClr val="D5D5D5"/>
                </a:solidFill>
              </a:rPr>
              <a:t>Populated</a:t>
            </a:r>
          </a:p>
          <a:p>
            <a:pPr algn="ctr"/>
            <a:r>
              <a:rPr lang="en-US" sz="1600" dirty="0" smtClean="0">
                <a:solidFill>
                  <a:srgbClr val="D5D5D5"/>
                </a:solidFill>
              </a:rPr>
              <a:t>Used by</a:t>
            </a:r>
          </a:p>
          <a:p>
            <a:pPr algn="ctr"/>
            <a:r>
              <a:rPr lang="en-US" sz="1600" dirty="0" smtClean="0">
                <a:solidFill>
                  <a:srgbClr val="D5D5D5"/>
                </a:solidFill>
              </a:rPr>
              <a:t>How</a:t>
            </a:r>
            <a:endParaRPr lang="en-US" sz="1600" dirty="0">
              <a:solidFill>
                <a:srgbClr val="D5D5D5"/>
              </a:solidFill>
            </a:endParaRPr>
          </a:p>
        </p:txBody>
      </p:sp>
      <p:pic>
        <p:nvPicPr>
          <p:cNvPr id="6" name="Picture 5" descr="SentientEnterprise2016_v0_4_1_ppt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324" y="2198223"/>
            <a:ext cx="2702329" cy="2634432"/>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1333" y="2120243"/>
            <a:ext cx="2797215" cy="2797215"/>
          </a:xfrm>
          <a:prstGeom prst="rect">
            <a:avLst/>
          </a:prstGeom>
        </p:spPr>
      </p:pic>
      <p:pic>
        <p:nvPicPr>
          <p:cNvPr id="18" name="Picture 17"/>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583614" y="2087017"/>
            <a:ext cx="2875001" cy="2875001"/>
          </a:xfrm>
          <a:prstGeom prst="rect">
            <a:avLst/>
          </a:prstGeom>
        </p:spPr>
      </p:pic>
      <p:sp>
        <p:nvSpPr>
          <p:cNvPr id="7" name="Rectangle 6"/>
          <p:cNvSpPr/>
          <p:nvPr/>
        </p:nvSpPr>
        <p:spPr>
          <a:xfrm>
            <a:off x="5125372" y="1206881"/>
            <a:ext cx="1587394" cy="461665"/>
          </a:xfrm>
          <a:prstGeom prst="rect">
            <a:avLst/>
          </a:prstGeom>
          <a:solidFill>
            <a:srgbClr val="FFFFFF"/>
          </a:solidFill>
        </p:spPr>
        <p:txBody>
          <a:bodyPr wrap="none">
            <a:spAutoFit/>
          </a:bodyPr>
          <a:lstStyle/>
          <a:p>
            <a:r>
              <a:rPr lang="en-US" sz="2400" dirty="0" smtClean="0">
                <a:solidFill>
                  <a:srgbClr val="796E65"/>
                </a:solidFill>
              </a:rPr>
              <a:t>Enterprise</a:t>
            </a:r>
            <a:endParaRPr lang="en-US" sz="2400" dirty="0"/>
          </a:p>
        </p:txBody>
      </p:sp>
      <p:cxnSp>
        <p:nvCxnSpPr>
          <p:cNvPr id="19" name="Straight Connector 18"/>
          <p:cNvCxnSpPr/>
          <p:nvPr/>
        </p:nvCxnSpPr>
        <p:spPr>
          <a:xfrm flipH="1">
            <a:off x="1359700" y="5408706"/>
            <a:ext cx="9171432" cy="1"/>
          </a:xfrm>
          <a:prstGeom prst="line">
            <a:avLst/>
          </a:prstGeom>
          <a:ln w="3175" cmpd="sng">
            <a:solidFill>
              <a:srgbClr val="D5D5D5"/>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1370905" y="5638799"/>
            <a:ext cx="9171432" cy="1"/>
          </a:xfrm>
          <a:prstGeom prst="line">
            <a:avLst/>
          </a:prstGeom>
          <a:ln w="3175" cmpd="sng">
            <a:solidFill>
              <a:srgbClr val="D5D5D5"/>
            </a:solidFill>
          </a:ln>
          <a:effectLst/>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7208182" y="5091305"/>
            <a:ext cx="1375152" cy="830997"/>
          </a:xfrm>
          <a:prstGeom prst="rect">
            <a:avLst/>
          </a:prstGeom>
          <a:noFill/>
        </p:spPr>
        <p:txBody>
          <a:bodyPr wrap="square" rtlCol="0">
            <a:spAutoFit/>
          </a:bodyPr>
          <a:lstStyle/>
          <a:p>
            <a:pPr algn="ctr"/>
            <a:r>
              <a:rPr lang="en-US" sz="1600" dirty="0" smtClean="0">
                <a:solidFill>
                  <a:srgbClr val="D5D5D5"/>
                </a:solidFill>
              </a:rPr>
              <a:t>Populated</a:t>
            </a:r>
          </a:p>
          <a:p>
            <a:pPr algn="ctr"/>
            <a:r>
              <a:rPr lang="en-US" sz="1600" dirty="0" smtClean="0">
                <a:solidFill>
                  <a:srgbClr val="D5D5D5"/>
                </a:solidFill>
              </a:rPr>
              <a:t>Used by</a:t>
            </a:r>
          </a:p>
          <a:p>
            <a:pPr algn="ctr"/>
            <a:r>
              <a:rPr lang="en-US" sz="1600" dirty="0" smtClean="0">
                <a:solidFill>
                  <a:srgbClr val="D5D5D5"/>
                </a:solidFill>
              </a:rPr>
              <a:t>How</a:t>
            </a:r>
            <a:endParaRPr lang="en-US" sz="1600" dirty="0">
              <a:solidFill>
                <a:srgbClr val="D5D5D5"/>
              </a:solidFill>
            </a:endParaRPr>
          </a:p>
        </p:txBody>
      </p:sp>
      <p:sp>
        <p:nvSpPr>
          <p:cNvPr id="28" name="Rectangle 27"/>
          <p:cNvSpPr/>
          <p:nvPr/>
        </p:nvSpPr>
        <p:spPr>
          <a:xfrm>
            <a:off x="10653549" y="2120243"/>
            <a:ext cx="1078195" cy="305299"/>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516425" y="2158185"/>
            <a:ext cx="925795" cy="305299"/>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0" y="6"/>
            <a:ext cx="12188825" cy="1015999"/>
          </a:xfrm>
          <a:prstGeom prst="rect">
            <a:avLst/>
          </a:prstGeom>
          <a:solidFill>
            <a:schemeClr val="accent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243797" tIns="243797" rIns="243797" bIns="243797" rtlCol="0" anchor="ctr"/>
          <a:lstStyle/>
          <a:p>
            <a:pPr>
              <a:spcAft>
                <a:spcPts val="1600"/>
              </a:spcAft>
            </a:pPr>
            <a:r>
              <a:rPr lang="en-US" sz="3700" dirty="0" smtClean="0"/>
              <a:t>Enterprise Data Platform</a:t>
            </a:r>
            <a:endParaRPr lang="en-US" sz="5900" dirty="0">
              <a:solidFill>
                <a:schemeClr val="accent6"/>
              </a:solidFill>
              <a:latin typeface="Helvetica Neue Light"/>
              <a:cs typeface="Helvetica Neue Light"/>
            </a:endParaRPr>
          </a:p>
        </p:txBody>
      </p:sp>
    </p:spTree>
    <p:extLst>
      <p:ext uri="{BB962C8B-B14F-4D97-AF65-F5344CB8AC3E}">
        <p14:creationId xmlns:p14="http://schemas.microsoft.com/office/powerpoint/2010/main" val="99010199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eBay_template-Color_WS">
  <a:themeElements>
    <a:clrScheme name="Ebay_palette">
      <a:dk1>
        <a:srgbClr val="000000"/>
      </a:dk1>
      <a:lt1>
        <a:sysClr val="window" lastClr="FFFFFF"/>
      </a:lt1>
      <a:dk2>
        <a:srgbClr val="796E65"/>
      </a:dk2>
      <a:lt2>
        <a:srgbClr val="E9E9E8"/>
      </a:lt2>
      <a:accent1>
        <a:srgbClr val="E53238"/>
      </a:accent1>
      <a:accent2>
        <a:srgbClr val="0064D2"/>
      </a:accent2>
      <a:accent3>
        <a:srgbClr val="F5AF02"/>
      </a:accent3>
      <a:accent4>
        <a:srgbClr val="86B817"/>
      </a:accent4>
      <a:accent5>
        <a:srgbClr val="BFB8AF"/>
      </a:accent5>
      <a:accent6>
        <a:srgbClr val="3D3935"/>
      </a:accent6>
      <a:hlink>
        <a:srgbClr val="573B94"/>
      </a:hlink>
      <a:folHlink>
        <a:srgbClr val="FF82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eBayMP_AnalystTemplate_16x9">
  <a:themeElements>
    <a:clrScheme name="Ebay_palette">
      <a:dk1>
        <a:srgbClr val="000000"/>
      </a:dk1>
      <a:lt1>
        <a:sysClr val="window" lastClr="FFFFFF"/>
      </a:lt1>
      <a:dk2>
        <a:srgbClr val="796E65"/>
      </a:dk2>
      <a:lt2>
        <a:srgbClr val="E9E9E8"/>
      </a:lt2>
      <a:accent1>
        <a:srgbClr val="E53238"/>
      </a:accent1>
      <a:accent2>
        <a:srgbClr val="0064D2"/>
      </a:accent2>
      <a:accent3>
        <a:srgbClr val="F5AF02"/>
      </a:accent3>
      <a:accent4>
        <a:srgbClr val="86B817"/>
      </a:accent4>
      <a:accent5>
        <a:srgbClr val="BFB8AF"/>
      </a:accent5>
      <a:accent6>
        <a:srgbClr val="3D3935"/>
      </a:accent6>
      <a:hlink>
        <a:srgbClr val="573B94"/>
      </a:hlink>
      <a:folHlink>
        <a:srgbClr val="FF82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3175" cmpd="sng">
          <a:solidFill>
            <a:srgbClr val="BFBFBF"/>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arc_VizStyle_v0.1">
  <a:themeElements>
    <a:clrScheme name="TEradata">
      <a:dk1>
        <a:srgbClr val="3B3B3B"/>
      </a:dk1>
      <a:lt1>
        <a:srgbClr val="112848"/>
      </a:lt1>
      <a:dk2>
        <a:srgbClr val="FFFFFF"/>
      </a:dk2>
      <a:lt2>
        <a:srgbClr val="768591"/>
      </a:lt2>
      <a:accent1>
        <a:srgbClr val="365D9D"/>
      </a:accent1>
      <a:accent2>
        <a:srgbClr val="7D0C00"/>
      </a:accent2>
      <a:accent3>
        <a:srgbClr val="F57300"/>
      </a:accent3>
      <a:accent4>
        <a:srgbClr val="000000"/>
      </a:accent4>
      <a:accent5>
        <a:srgbClr val="40B4E5"/>
      </a:accent5>
      <a:accent6>
        <a:srgbClr val="DEE3EB"/>
      </a:accent6>
      <a:hlink>
        <a:srgbClr val="FFFFFF"/>
      </a:hlink>
      <a:folHlink>
        <a:srgbClr val="FFFFFF"/>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cap="rnd">
          <a:solidFill>
            <a:schemeClr val="bg1">
              <a:lumMod val="75000"/>
            </a:schemeClr>
          </a:solidFill>
          <a:prstDash val="solid"/>
          <a:headEnd type="oval" w="sm" len="sm"/>
          <a:tailEnd type="oval" w="sm" len="sm"/>
        </a:ln>
      </a:spPr>
      <a:bodyPr vert="horz" wrap="square" lIns="91440" tIns="45720" rIns="91440" bIns="45720" numCol="1" rtlCol="0" anchor="t" anchorCtr="0" compatLnSpc="1">
        <a:prstTxWarp prst="textNoShape">
          <a:avLst/>
        </a:prstTxWarp>
      </a:bodyPr>
      <a:lstStyle>
        <a:defPPr algn="ctr">
          <a:defRPr/>
        </a:defPPr>
      </a:lstStyle>
      <a:style>
        <a:lnRef idx="1">
          <a:schemeClr val="accent1"/>
        </a:lnRef>
        <a:fillRef idx="0">
          <a:schemeClr val="accent1"/>
        </a:fillRef>
        <a:effectRef idx="0">
          <a:schemeClr val="accent1"/>
        </a:effectRef>
        <a:fontRef idx="minor">
          <a:schemeClr val="tx1"/>
        </a:fontRef>
      </a:style>
    </a:spDef>
    <a:lnDef>
      <a:spPr>
        <a:ln w="3175">
          <a:solidFill>
            <a:schemeClr val="accent1"/>
          </a:solidFill>
          <a:headEnd type="oval" w="sm" len="sm"/>
          <a:tailEnd type="oval" w="sm" len="sm"/>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5000"/>
          </a:lnSpc>
          <a:defRPr sz="2000" dirty="0" err="1" smtClean="0">
            <a:solidFill>
              <a:schemeClr val="bg1">
                <a:lumMod val="50000"/>
              </a:schemeClr>
            </a:solidFill>
            <a:latin typeface="+mj-lt"/>
          </a:defRPr>
        </a:defPPr>
      </a:lstStyle>
    </a:txDef>
  </a:objectDefaults>
  <a:extraClrSchemeLst/>
</a:theme>
</file>

<file path=ppt/theme/theme4.xml><?xml version="1.0" encoding="utf-8"?>
<a:theme xmlns:a="http://schemas.openxmlformats.org/drawingml/2006/main" name="Office Theme">
  <a:themeElements>
    <a:clrScheme name="Duarte_2013">
      <a:dk1>
        <a:sysClr val="windowText" lastClr="000000"/>
      </a:dk1>
      <a:lt1>
        <a:sysClr val="window" lastClr="FFFFFF"/>
      </a:lt1>
      <a:dk2>
        <a:srgbClr val="AF3C19"/>
      </a:dk2>
      <a:lt2>
        <a:srgbClr val="EAE8DF"/>
      </a:lt2>
      <a:accent1>
        <a:srgbClr val="009EBA"/>
      </a:accent1>
      <a:accent2>
        <a:srgbClr val="A8C4C4"/>
      </a:accent2>
      <a:accent3>
        <a:srgbClr val="C4BDA3"/>
      </a:accent3>
      <a:accent4>
        <a:srgbClr val="8C8A7A"/>
      </a:accent4>
      <a:accent5>
        <a:srgbClr val="66523D"/>
      </a:accent5>
      <a:accent6>
        <a:srgbClr val="938D45"/>
      </a:accent6>
      <a:hlink>
        <a:srgbClr val="009EBA"/>
      </a:hlink>
      <a:folHlink>
        <a:srgbClr val="A8C4C4"/>
      </a:folHlink>
    </a:clrScheme>
    <a:fontScheme name="Duarte_2013">
      <a:majorFont>
        <a:latin typeface="Franklin Gothic Boo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Duarte_2013">
      <a:dk1>
        <a:sysClr val="windowText" lastClr="000000"/>
      </a:dk1>
      <a:lt1>
        <a:sysClr val="window" lastClr="FFFFFF"/>
      </a:lt1>
      <a:dk2>
        <a:srgbClr val="AF3C19"/>
      </a:dk2>
      <a:lt2>
        <a:srgbClr val="EAE8DF"/>
      </a:lt2>
      <a:accent1>
        <a:srgbClr val="009EBA"/>
      </a:accent1>
      <a:accent2>
        <a:srgbClr val="A8C4C4"/>
      </a:accent2>
      <a:accent3>
        <a:srgbClr val="C4BDA3"/>
      </a:accent3>
      <a:accent4>
        <a:srgbClr val="8C8A7A"/>
      </a:accent4>
      <a:accent5>
        <a:srgbClr val="66523D"/>
      </a:accent5>
      <a:accent6>
        <a:srgbClr val="938D45"/>
      </a:accent6>
      <a:hlink>
        <a:srgbClr val="009EBA"/>
      </a:hlink>
      <a:folHlink>
        <a:srgbClr val="A8C4C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Parc_VizStyle_v0.1.potx</Template>
  <TotalTime>28924</TotalTime>
  <Words>2449</Words>
  <Application>Microsoft Macintosh PowerPoint</Application>
  <PresentationFormat>Custom</PresentationFormat>
  <Paragraphs>340</Paragraphs>
  <Slides>20</Slides>
  <Notes>20</Notes>
  <HiddenSlides>0</HiddenSlides>
  <MMClips>0</MMClips>
  <ScaleCrop>false</ScaleCrop>
  <HeadingPairs>
    <vt:vector size="4" baseType="variant">
      <vt:variant>
        <vt:lpstr>Theme</vt:lpstr>
      </vt:variant>
      <vt:variant>
        <vt:i4>3</vt:i4>
      </vt:variant>
      <vt:variant>
        <vt:lpstr>Slide Titles</vt:lpstr>
      </vt:variant>
      <vt:variant>
        <vt:i4>20</vt:i4>
      </vt:variant>
    </vt:vector>
  </HeadingPairs>
  <TitlesOfParts>
    <vt:vector size="23" baseType="lpstr">
      <vt:lpstr>eBay_template-Color_WS</vt:lpstr>
      <vt:lpstr>1_eBayMP_AnalystTemplate_16x9</vt:lpstr>
      <vt:lpstr>Parc_VizStyle_v0.1</vt:lpstr>
      <vt:lpstr>PowerPoint Presentation</vt:lpstr>
      <vt:lpstr>PowerPoint Presentation</vt:lpstr>
      <vt:lpstr>PowerPoint Presentation</vt:lpstr>
      <vt:lpstr>PowerPoint Presentation</vt:lpstr>
      <vt:lpstr>eBay Marketplace</vt:lpstr>
      <vt:lpstr>PowerPoint Presentation</vt:lpstr>
      <vt:lpstr>PowerPoint Presentation</vt:lpstr>
      <vt:lpstr>Enterprise Data Platform </vt:lpstr>
      <vt:lpstr>ENTERPRISE DATA PLATFORM</vt:lpstr>
      <vt:lpstr>PowerPoint Presentation</vt:lpstr>
      <vt:lpstr>PowerPoint Presentation</vt:lpstr>
      <vt:lpstr>PowerPoint Presentation</vt:lpstr>
      <vt:lpstr>PowerPoint Presentation</vt:lpstr>
      <vt:lpstr>PowerPoint Presentation</vt:lpstr>
      <vt:lpstr>PowerPoint Presentation</vt:lpstr>
      <vt:lpstr>Data Pipelines</vt:lpstr>
      <vt:lpstr>BEHAVIORAL DATA PIPELINE </vt:lpstr>
      <vt:lpstr>Behavior Data: A/B Testing</vt:lpstr>
      <vt:lpstr>Transactional Data Pipelines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Duarte Inc.</dc:creator>
  <cp:lastModifiedBy>Jennifer Aman</cp:lastModifiedBy>
  <cp:revision>1367</cp:revision>
  <cp:lastPrinted>2016-01-31T23:12:56Z</cp:lastPrinted>
  <dcterms:created xsi:type="dcterms:W3CDTF">2013-06-25T16:24:17Z</dcterms:created>
  <dcterms:modified xsi:type="dcterms:W3CDTF">2016-02-18T19:27:37Z</dcterms:modified>
</cp:coreProperties>
</file>

<file path=docProps/thumbnail.jpeg>
</file>